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256" r:id="rId2"/>
    <p:sldId id="257" r:id="rId3"/>
    <p:sldId id="318" r:id="rId4"/>
    <p:sldId id="258" r:id="rId5"/>
    <p:sldId id="332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333" r:id="rId14"/>
    <p:sldId id="268" r:id="rId15"/>
    <p:sldId id="269" r:id="rId16"/>
    <p:sldId id="270" r:id="rId17"/>
    <p:sldId id="271" r:id="rId18"/>
    <p:sldId id="334" r:id="rId19"/>
    <p:sldId id="319" r:id="rId20"/>
    <p:sldId id="320" r:id="rId21"/>
    <p:sldId id="273" r:id="rId22"/>
    <p:sldId id="335" r:id="rId23"/>
    <p:sldId id="275" r:id="rId24"/>
    <p:sldId id="276" r:id="rId25"/>
    <p:sldId id="277" r:id="rId26"/>
    <p:sldId id="278" r:id="rId27"/>
    <p:sldId id="280" r:id="rId28"/>
    <p:sldId id="286" r:id="rId29"/>
    <p:sldId id="287" r:id="rId30"/>
    <p:sldId id="288" r:id="rId31"/>
    <p:sldId id="290" r:id="rId32"/>
    <p:sldId id="291" r:id="rId33"/>
    <p:sldId id="292" r:id="rId34"/>
    <p:sldId id="293" r:id="rId35"/>
    <p:sldId id="294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5" r:id="rId45"/>
    <p:sldId id="306" r:id="rId46"/>
    <p:sldId id="308" r:id="rId47"/>
    <p:sldId id="309" r:id="rId48"/>
    <p:sldId id="310" r:id="rId49"/>
    <p:sldId id="313" r:id="rId50"/>
    <p:sldId id="314" r:id="rId51"/>
    <p:sldId id="315" r:id="rId52"/>
    <p:sldId id="316" r:id="rId53"/>
    <p:sldId id="322" r:id="rId54"/>
    <p:sldId id="323" r:id="rId55"/>
    <p:sldId id="324" r:id="rId56"/>
    <p:sldId id="325" r:id="rId57"/>
    <p:sldId id="326" r:id="rId58"/>
    <p:sldId id="327" r:id="rId59"/>
    <p:sldId id="317" r:id="rId60"/>
    <p:sldId id="331" r:id="rId61"/>
    <p:sldId id="329" r:id="rId62"/>
    <p:sldId id="330" r:id="rId6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5577" autoAdjust="0"/>
  </p:normalViewPr>
  <p:slideViewPr>
    <p:cSldViewPr snapToGrid="0">
      <p:cViewPr varScale="1">
        <p:scale>
          <a:sx n="83" d="100"/>
          <a:sy n="83" d="100"/>
        </p:scale>
        <p:origin x="1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0B71B1-709C-4657-A844-41FC219B905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AE34454-EC7B-44A6-8F5C-910744E219F8}">
      <dgm:prSet/>
      <dgm:spPr/>
      <dgm:t>
        <a:bodyPr/>
        <a:lstStyle/>
        <a:p>
          <a:r>
            <a:rPr lang="en-US" altLang="ko-KR"/>
            <a:t>Overview:</a:t>
          </a:r>
          <a:endParaRPr lang="ko-KR" altLang="en-US"/>
        </a:p>
      </dgm:t>
    </dgm:pt>
    <dgm:pt modelId="{A2301A24-83E9-432B-B08A-00EE06460FFA}" type="parTrans" cxnId="{22331F0B-18A2-4A07-9CC1-70B052F54F1B}">
      <dgm:prSet/>
      <dgm:spPr/>
      <dgm:t>
        <a:bodyPr/>
        <a:lstStyle/>
        <a:p>
          <a:pPr latinLnBrk="1"/>
          <a:endParaRPr lang="ko-KR" altLang="en-US"/>
        </a:p>
      </dgm:t>
    </dgm:pt>
    <dgm:pt modelId="{F36BBBED-003A-4BFC-9BAD-AF83A91F232F}" type="sibTrans" cxnId="{22331F0B-18A2-4A07-9CC1-70B052F54F1B}">
      <dgm:prSet/>
      <dgm:spPr/>
      <dgm:t>
        <a:bodyPr/>
        <a:lstStyle/>
        <a:p>
          <a:pPr latinLnBrk="1"/>
          <a:endParaRPr lang="ko-KR" altLang="en-US"/>
        </a:p>
      </dgm:t>
    </dgm:pt>
    <dgm:pt modelId="{FDD0E89C-1F38-4DD3-BFB4-EBCEC1C151F8}">
      <dgm:prSet/>
      <dgm:spPr/>
      <dgm:t>
        <a:bodyPr/>
        <a:lstStyle/>
        <a:p>
          <a:r>
            <a:rPr lang="en-US" altLang="ko-KR" dirty="0"/>
            <a:t>Since the inception of network games, players have sought unfair advantages (next slide)</a:t>
          </a:r>
          <a:endParaRPr lang="ko-KR" altLang="en-US" dirty="0"/>
        </a:p>
      </dgm:t>
    </dgm:pt>
    <dgm:pt modelId="{0DEF805B-577F-4520-A144-1538790FA572}" type="parTrans" cxnId="{675EC374-9FFE-49E4-95C7-BEBBA069555F}">
      <dgm:prSet/>
      <dgm:spPr/>
      <dgm:t>
        <a:bodyPr/>
        <a:lstStyle/>
        <a:p>
          <a:pPr latinLnBrk="1"/>
          <a:endParaRPr lang="ko-KR" altLang="en-US"/>
        </a:p>
      </dgm:t>
    </dgm:pt>
    <dgm:pt modelId="{FB72691F-FC9C-4225-A221-CE1CCF8E2C8E}" type="sibTrans" cxnId="{675EC374-9FFE-49E4-95C7-BEBBA069555F}">
      <dgm:prSet/>
      <dgm:spPr/>
      <dgm:t>
        <a:bodyPr/>
        <a:lstStyle/>
        <a:p>
          <a:pPr latinLnBrk="1"/>
          <a:endParaRPr lang="ko-KR" altLang="en-US"/>
        </a:p>
      </dgm:t>
    </dgm:pt>
    <dgm:pt modelId="{C06CD539-9928-44ED-AB80-B9541DFF4E56}">
      <dgm:prSet/>
      <dgm:spPr/>
      <dgm:t>
        <a:bodyPr/>
        <a:lstStyle/>
        <a:p>
          <a:r>
            <a:rPr lang="en-US" altLang="ko-KR"/>
            <a:t>Why it matters:</a:t>
          </a:r>
          <a:endParaRPr lang="ko-KR" altLang="en-US"/>
        </a:p>
      </dgm:t>
    </dgm:pt>
    <dgm:pt modelId="{78CEE4EE-5350-4973-96AF-0AE307707658}" type="parTrans" cxnId="{433F66F6-4A44-4717-B134-E4466E09C12C}">
      <dgm:prSet/>
      <dgm:spPr/>
      <dgm:t>
        <a:bodyPr/>
        <a:lstStyle/>
        <a:p>
          <a:pPr latinLnBrk="1"/>
          <a:endParaRPr lang="ko-KR" altLang="en-US"/>
        </a:p>
      </dgm:t>
    </dgm:pt>
    <dgm:pt modelId="{B0D9679C-F8E5-4AFB-92A5-37D506E1B011}" type="sibTrans" cxnId="{433F66F6-4A44-4717-B134-E4466E09C12C}">
      <dgm:prSet/>
      <dgm:spPr/>
      <dgm:t>
        <a:bodyPr/>
        <a:lstStyle/>
        <a:p>
          <a:pPr latinLnBrk="1"/>
          <a:endParaRPr lang="ko-KR" altLang="en-US"/>
        </a:p>
      </dgm:t>
    </dgm:pt>
    <dgm:pt modelId="{E3684DF5-2F7E-4B42-BF5F-0EF6761D7631}">
      <dgm:prSet/>
      <dgm:spPr/>
      <dgm:t>
        <a:bodyPr/>
        <a:lstStyle/>
        <a:p>
          <a:r>
            <a:rPr lang="en-US" altLang="ko-KR" dirty="0"/>
            <a:t>The growing popularity of online games</a:t>
          </a:r>
          <a:endParaRPr lang="ko-KR" altLang="en-US" dirty="0"/>
        </a:p>
      </dgm:t>
    </dgm:pt>
    <dgm:pt modelId="{98787D79-1219-4247-8829-A3178F39C0D7}" type="parTrans" cxnId="{2C6793A5-52F7-4E57-9B92-68267596944A}">
      <dgm:prSet/>
      <dgm:spPr/>
      <dgm:t>
        <a:bodyPr/>
        <a:lstStyle/>
        <a:p>
          <a:pPr latinLnBrk="1"/>
          <a:endParaRPr lang="ko-KR" altLang="en-US"/>
        </a:p>
      </dgm:t>
    </dgm:pt>
    <dgm:pt modelId="{B5782ECB-3B46-49E2-8E02-12ECE683EECF}" type="sibTrans" cxnId="{2C6793A5-52F7-4E57-9B92-68267596944A}">
      <dgm:prSet/>
      <dgm:spPr/>
      <dgm:t>
        <a:bodyPr/>
        <a:lstStyle/>
        <a:p>
          <a:pPr latinLnBrk="1"/>
          <a:endParaRPr lang="ko-KR" altLang="en-US"/>
        </a:p>
      </dgm:t>
    </dgm:pt>
    <dgm:pt modelId="{7111A4D4-39D1-4523-AB89-8646BD126628}">
      <dgm:prSet/>
      <dgm:spPr/>
      <dgm:t>
        <a:bodyPr/>
        <a:lstStyle/>
        <a:p>
          <a:r>
            <a:rPr lang="en-US" altLang="ko-KR" dirty="0"/>
            <a:t>The importance of providing a safe and enjoyable gaming environment</a:t>
          </a:r>
          <a:endParaRPr lang="ko-KR" altLang="en-US" dirty="0"/>
        </a:p>
      </dgm:t>
    </dgm:pt>
    <dgm:pt modelId="{17B6D329-F4A2-4EAA-BE1F-F55E916A8EBA}" type="parTrans" cxnId="{6785C35D-5C00-4175-81D7-6DBB40C5A284}">
      <dgm:prSet/>
      <dgm:spPr/>
      <dgm:t>
        <a:bodyPr/>
        <a:lstStyle/>
        <a:p>
          <a:pPr latinLnBrk="1"/>
          <a:endParaRPr lang="ko-KR" altLang="en-US"/>
        </a:p>
      </dgm:t>
    </dgm:pt>
    <dgm:pt modelId="{41EE3F7C-E8E9-407B-8891-8626AE641EA1}" type="sibTrans" cxnId="{6785C35D-5C00-4175-81D7-6DBB40C5A284}">
      <dgm:prSet/>
      <dgm:spPr/>
      <dgm:t>
        <a:bodyPr/>
        <a:lstStyle/>
        <a:p>
          <a:pPr latinLnBrk="1"/>
          <a:endParaRPr lang="ko-KR" altLang="en-US"/>
        </a:p>
      </dgm:t>
    </dgm:pt>
    <dgm:pt modelId="{6672671E-6A7A-4EAE-93A9-5E23B3296BC1}">
      <dgm:prSet/>
      <dgm:spPr/>
      <dgm:t>
        <a:bodyPr/>
        <a:lstStyle/>
        <a:p>
          <a:r>
            <a:rPr lang="en-US" altLang="ko-KR" dirty="0"/>
            <a:t>Lecture Focus:</a:t>
          </a:r>
          <a:endParaRPr lang="ko-KR" altLang="en-US" dirty="0"/>
        </a:p>
      </dgm:t>
    </dgm:pt>
    <dgm:pt modelId="{52701E65-7551-4068-81A4-A51B18B1A53E}" type="parTrans" cxnId="{6CB92729-A9A6-4C16-987F-16DE5CBE7388}">
      <dgm:prSet/>
      <dgm:spPr/>
      <dgm:t>
        <a:bodyPr/>
        <a:lstStyle/>
        <a:p>
          <a:pPr latinLnBrk="1"/>
          <a:endParaRPr lang="ko-KR" altLang="en-US"/>
        </a:p>
      </dgm:t>
    </dgm:pt>
    <dgm:pt modelId="{2D3EC48E-4640-4C2D-9962-4B1055513F60}" type="sibTrans" cxnId="{6CB92729-A9A6-4C16-987F-16DE5CBE7388}">
      <dgm:prSet/>
      <dgm:spPr/>
      <dgm:t>
        <a:bodyPr/>
        <a:lstStyle/>
        <a:p>
          <a:pPr latinLnBrk="1"/>
          <a:endParaRPr lang="ko-KR" altLang="en-US"/>
        </a:p>
      </dgm:t>
    </dgm:pt>
    <dgm:pt modelId="{86AFF2FB-C940-405B-9DF2-537196BC9731}">
      <dgm:prSet/>
      <dgm:spPr/>
      <dgm:t>
        <a:bodyPr/>
        <a:lstStyle/>
        <a:p>
          <a:r>
            <a:rPr lang="en-US" altLang="ko-KR" dirty="0"/>
            <a:t>Review common security vulnerabilities in network games</a:t>
          </a:r>
          <a:endParaRPr lang="ko-KR" altLang="en-US" dirty="0"/>
        </a:p>
      </dgm:t>
    </dgm:pt>
    <dgm:pt modelId="{F953338D-6B69-411B-AB2E-2AC14040A43C}" type="parTrans" cxnId="{4A71555B-EC38-4157-A376-58EC69EA4FC6}">
      <dgm:prSet/>
      <dgm:spPr/>
      <dgm:t>
        <a:bodyPr/>
        <a:lstStyle/>
        <a:p>
          <a:pPr latinLnBrk="1"/>
          <a:endParaRPr lang="ko-KR" altLang="en-US"/>
        </a:p>
      </dgm:t>
    </dgm:pt>
    <dgm:pt modelId="{07EE54EA-5D01-4582-88E1-89AB6676FF59}" type="sibTrans" cxnId="{4A71555B-EC38-4157-A376-58EC69EA4FC6}">
      <dgm:prSet/>
      <dgm:spPr/>
      <dgm:t>
        <a:bodyPr/>
        <a:lstStyle/>
        <a:p>
          <a:pPr latinLnBrk="1"/>
          <a:endParaRPr lang="ko-KR" altLang="en-US"/>
        </a:p>
      </dgm:t>
    </dgm:pt>
    <dgm:pt modelId="{F1CBE881-FEC1-470C-A7FB-FD38A561CAEE}">
      <dgm:prSet/>
      <dgm:spPr/>
      <dgm:t>
        <a:bodyPr/>
        <a:lstStyle/>
        <a:p>
          <a:r>
            <a:rPr lang="en-US" altLang="ko-KR" dirty="0"/>
            <a:t>Discuss preventive measures to address these issues</a:t>
          </a:r>
          <a:endParaRPr lang="ko-KR" altLang="en-US" dirty="0"/>
        </a:p>
      </dgm:t>
    </dgm:pt>
    <dgm:pt modelId="{ADA5D44C-23AA-4BA5-B579-242695B91FCB}" type="parTrans" cxnId="{FF8006DA-D3BB-4766-947D-0BB404F5ACB6}">
      <dgm:prSet/>
      <dgm:spPr/>
      <dgm:t>
        <a:bodyPr/>
        <a:lstStyle/>
        <a:p>
          <a:pPr latinLnBrk="1"/>
          <a:endParaRPr lang="ko-KR" altLang="en-US"/>
        </a:p>
      </dgm:t>
    </dgm:pt>
    <dgm:pt modelId="{7AC07CCE-49EF-46CB-B9E8-9E73946171BB}" type="sibTrans" cxnId="{FF8006DA-D3BB-4766-947D-0BB404F5ACB6}">
      <dgm:prSet/>
      <dgm:spPr/>
      <dgm:t>
        <a:bodyPr/>
        <a:lstStyle/>
        <a:p>
          <a:pPr latinLnBrk="1"/>
          <a:endParaRPr lang="ko-KR" altLang="en-US"/>
        </a:p>
      </dgm:t>
    </dgm:pt>
    <dgm:pt modelId="{3F21BC41-0B3B-4333-BA2B-32FA8BDE6003}" type="pres">
      <dgm:prSet presAssocID="{4C0B71B1-709C-4657-A844-41FC219B905E}" presName="linear" presStyleCnt="0">
        <dgm:presLayoutVars>
          <dgm:dir/>
          <dgm:animLvl val="lvl"/>
          <dgm:resizeHandles val="exact"/>
        </dgm:presLayoutVars>
      </dgm:prSet>
      <dgm:spPr/>
    </dgm:pt>
    <dgm:pt modelId="{0799B19F-BE4C-4823-8B93-328CACC2E352}" type="pres">
      <dgm:prSet presAssocID="{2AE34454-EC7B-44A6-8F5C-910744E219F8}" presName="parentLin" presStyleCnt="0"/>
      <dgm:spPr/>
    </dgm:pt>
    <dgm:pt modelId="{68E2A9A5-5D84-4012-95F8-E5DACDB308D5}" type="pres">
      <dgm:prSet presAssocID="{2AE34454-EC7B-44A6-8F5C-910744E219F8}" presName="parentLeftMargin" presStyleLbl="node1" presStyleIdx="0" presStyleCnt="3"/>
      <dgm:spPr/>
    </dgm:pt>
    <dgm:pt modelId="{0B20D42E-D8E7-48B1-BD05-3D10422AE58E}" type="pres">
      <dgm:prSet presAssocID="{2AE34454-EC7B-44A6-8F5C-910744E219F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12D6A5B-378D-4565-9A8A-5C9F20C26DC9}" type="pres">
      <dgm:prSet presAssocID="{2AE34454-EC7B-44A6-8F5C-910744E219F8}" presName="negativeSpace" presStyleCnt="0"/>
      <dgm:spPr/>
    </dgm:pt>
    <dgm:pt modelId="{2B225E94-3E02-40D3-8710-A4CBD383D1FA}" type="pres">
      <dgm:prSet presAssocID="{2AE34454-EC7B-44A6-8F5C-910744E219F8}" presName="childText" presStyleLbl="conFgAcc1" presStyleIdx="0" presStyleCnt="3">
        <dgm:presLayoutVars>
          <dgm:bulletEnabled val="1"/>
        </dgm:presLayoutVars>
      </dgm:prSet>
      <dgm:spPr/>
    </dgm:pt>
    <dgm:pt modelId="{0C1507F1-8A69-42D6-A4F0-34DB20471940}" type="pres">
      <dgm:prSet presAssocID="{F36BBBED-003A-4BFC-9BAD-AF83A91F232F}" presName="spaceBetweenRectangles" presStyleCnt="0"/>
      <dgm:spPr/>
    </dgm:pt>
    <dgm:pt modelId="{C96F5E26-1D11-4C4F-B68F-AC75FCFCF0DC}" type="pres">
      <dgm:prSet presAssocID="{C06CD539-9928-44ED-AB80-B9541DFF4E56}" presName="parentLin" presStyleCnt="0"/>
      <dgm:spPr/>
    </dgm:pt>
    <dgm:pt modelId="{040B6C0E-B713-4426-9EBF-45BFA95A8ACF}" type="pres">
      <dgm:prSet presAssocID="{C06CD539-9928-44ED-AB80-B9541DFF4E56}" presName="parentLeftMargin" presStyleLbl="node1" presStyleIdx="0" presStyleCnt="3"/>
      <dgm:spPr/>
    </dgm:pt>
    <dgm:pt modelId="{023A6079-EFAA-471C-BC7D-21D89FC77C54}" type="pres">
      <dgm:prSet presAssocID="{C06CD539-9928-44ED-AB80-B9541DFF4E5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D900863-CE27-4AD2-BE2E-292A355520FF}" type="pres">
      <dgm:prSet presAssocID="{C06CD539-9928-44ED-AB80-B9541DFF4E56}" presName="negativeSpace" presStyleCnt="0"/>
      <dgm:spPr/>
    </dgm:pt>
    <dgm:pt modelId="{A0425D37-A931-405B-B4EB-122305475CA6}" type="pres">
      <dgm:prSet presAssocID="{C06CD539-9928-44ED-AB80-B9541DFF4E56}" presName="childText" presStyleLbl="conFgAcc1" presStyleIdx="1" presStyleCnt="3">
        <dgm:presLayoutVars>
          <dgm:bulletEnabled val="1"/>
        </dgm:presLayoutVars>
      </dgm:prSet>
      <dgm:spPr/>
    </dgm:pt>
    <dgm:pt modelId="{DDEEAA11-0D24-4653-A78C-FA4AB7082D93}" type="pres">
      <dgm:prSet presAssocID="{B0D9679C-F8E5-4AFB-92A5-37D506E1B011}" presName="spaceBetweenRectangles" presStyleCnt="0"/>
      <dgm:spPr/>
    </dgm:pt>
    <dgm:pt modelId="{12C058A7-8094-45C6-90DC-89DF85F92211}" type="pres">
      <dgm:prSet presAssocID="{6672671E-6A7A-4EAE-93A9-5E23B3296BC1}" presName="parentLin" presStyleCnt="0"/>
      <dgm:spPr/>
    </dgm:pt>
    <dgm:pt modelId="{77255486-8B54-4277-A242-5CACE34861EE}" type="pres">
      <dgm:prSet presAssocID="{6672671E-6A7A-4EAE-93A9-5E23B3296BC1}" presName="parentLeftMargin" presStyleLbl="node1" presStyleIdx="1" presStyleCnt="3"/>
      <dgm:spPr/>
    </dgm:pt>
    <dgm:pt modelId="{11AD08C5-63DA-4BCA-97A7-6368288A0D8A}" type="pres">
      <dgm:prSet presAssocID="{6672671E-6A7A-4EAE-93A9-5E23B3296BC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EBB219E-19D8-4C52-9241-EF52167849B0}" type="pres">
      <dgm:prSet presAssocID="{6672671E-6A7A-4EAE-93A9-5E23B3296BC1}" presName="negativeSpace" presStyleCnt="0"/>
      <dgm:spPr/>
    </dgm:pt>
    <dgm:pt modelId="{BF1BA045-DDD4-455C-A4C4-66E26B9A0C6B}" type="pres">
      <dgm:prSet presAssocID="{6672671E-6A7A-4EAE-93A9-5E23B3296BC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2331F0B-18A2-4A07-9CC1-70B052F54F1B}" srcId="{4C0B71B1-709C-4657-A844-41FC219B905E}" destId="{2AE34454-EC7B-44A6-8F5C-910744E219F8}" srcOrd="0" destOrd="0" parTransId="{A2301A24-83E9-432B-B08A-00EE06460FFA}" sibTransId="{F36BBBED-003A-4BFC-9BAD-AF83A91F232F}"/>
    <dgm:cxn modelId="{6CB92729-A9A6-4C16-987F-16DE5CBE7388}" srcId="{4C0B71B1-709C-4657-A844-41FC219B905E}" destId="{6672671E-6A7A-4EAE-93A9-5E23B3296BC1}" srcOrd="2" destOrd="0" parTransId="{52701E65-7551-4068-81A4-A51B18B1A53E}" sibTransId="{2D3EC48E-4640-4C2D-9962-4B1055513F60}"/>
    <dgm:cxn modelId="{0814E82D-5AA7-4439-8F93-31E5BE240A6E}" type="presOf" srcId="{4C0B71B1-709C-4657-A844-41FC219B905E}" destId="{3F21BC41-0B3B-4333-BA2B-32FA8BDE6003}" srcOrd="0" destOrd="0" presId="urn:microsoft.com/office/officeart/2005/8/layout/list1"/>
    <dgm:cxn modelId="{B3A80533-6AA6-4357-87F3-657D5ED1BF2C}" type="presOf" srcId="{86AFF2FB-C940-405B-9DF2-537196BC9731}" destId="{BF1BA045-DDD4-455C-A4C4-66E26B9A0C6B}" srcOrd="0" destOrd="0" presId="urn:microsoft.com/office/officeart/2005/8/layout/list1"/>
    <dgm:cxn modelId="{2ACB9835-3DA8-42F3-850C-DF674A09CDF4}" type="presOf" srcId="{FDD0E89C-1F38-4DD3-BFB4-EBCEC1C151F8}" destId="{2B225E94-3E02-40D3-8710-A4CBD383D1FA}" srcOrd="0" destOrd="0" presId="urn:microsoft.com/office/officeart/2005/8/layout/list1"/>
    <dgm:cxn modelId="{4A71555B-EC38-4157-A376-58EC69EA4FC6}" srcId="{6672671E-6A7A-4EAE-93A9-5E23B3296BC1}" destId="{86AFF2FB-C940-405B-9DF2-537196BC9731}" srcOrd="0" destOrd="0" parTransId="{F953338D-6B69-411B-AB2E-2AC14040A43C}" sibTransId="{07EE54EA-5D01-4582-88E1-89AB6676FF59}"/>
    <dgm:cxn modelId="{6785C35D-5C00-4175-81D7-6DBB40C5A284}" srcId="{C06CD539-9928-44ED-AB80-B9541DFF4E56}" destId="{7111A4D4-39D1-4523-AB89-8646BD126628}" srcOrd="1" destOrd="0" parTransId="{17B6D329-F4A2-4EAA-BE1F-F55E916A8EBA}" sibTransId="{41EE3F7C-E8E9-407B-8891-8626AE641EA1}"/>
    <dgm:cxn modelId="{C83CBB66-CD7B-4EEB-8889-A4AC2B0734F5}" type="presOf" srcId="{F1CBE881-FEC1-470C-A7FB-FD38A561CAEE}" destId="{BF1BA045-DDD4-455C-A4C4-66E26B9A0C6B}" srcOrd="0" destOrd="1" presId="urn:microsoft.com/office/officeart/2005/8/layout/list1"/>
    <dgm:cxn modelId="{A937CD4B-F27A-492F-828D-B50FC8B63F0A}" type="presOf" srcId="{2AE34454-EC7B-44A6-8F5C-910744E219F8}" destId="{68E2A9A5-5D84-4012-95F8-E5DACDB308D5}" srcOrd="0" destOrd="0" presId="urn:microsoft.com/office/officeart/2005/8/layout/list1"/>
    <dgm:cxn modelId="{FCCC6E53-7C0F-47B2-89D9-A2FA63FE73C3}" type="presOf" srcId="{C06CD539-9928-44ED-AB80-B9541DFF4E56}" destId="{023A6079-EFAA-471C-BC7D-21D89FC77C54}" srcOrd="1" destOrd="0" presId="urn:microsoft.com/office/officeart/2005/8/layout/list1"/>
    <dgm:cxn modelId="{675EC374-9FFE-49E4-95C7-BEBBA069555F}" srcId="{2AE34454-EC7B-44A6-8F5C-910744E219F8}" destId="{FDD0E89C-1F38-4DD3-BFB4-EBCEC1C151F8}" srcOrd="0" destOrd="0" parTransId="{0DEF805B-577F-4520-A144-1538790FA572}" sibTransId="{FB72691F-FC9C-4225-A221-CE1CCF8E2C8E}"/>
    <dgm:cxn modelId="{0F6A8B76-C539-4FC9-BB28-14B888E18298}" type="presOf" srcId="{C06CD539-9928-44ED-AB80-B9541DFF4E56}" destId="{040B6C0E-B713-4426-9EBF-45BFA95A8ACF}" srcOrd="0" destOrd="0" presId="urn:microsoft.com/office/officeart/2005/8/layout/list1"/>
    <dgm:cxn modelId="{13118779-6D62-4F2F-AF9E-16F9F902A685}" type="presOf" srcId="{E3684DF5-2F7E-4B42-BF5F-0EF6761D7631}" destId="{A0425D37-A931-405B-B4EB-122305475CA6}" srcOrd="0" destOrd="0" presId="urn:microsoft.com/office/officeart/2005/8/layout/list1"/>
    <dgm:cxn modelId="{436FE081-B1CD-4600-9B74-2DC129DDB3C1}" type="presOf" srcId="{6672671E-6A7A-4EAE-93A9-5E23B3296BC1}" destId="{77255486-8B54-4277-A242-5CACE34861EE}" srcOrd="0" destOrd="0" presId="urn:microsoft.com/office/officeart/2005/8/layout/list1"/>
    <dgm:cxn modelId="{2C6793A5-52F7-4E57-9B92-68267596944A}" srcId="{C06CD539-9928-44ED-AB80-B9541DFF4E56}" destId="{E3684DF5-2F7E-4B42-BF5F-0EF6761D7631}" srcOrd="0" destOrd="0" parTransId="{98787D79-1219-4247-8829-A3178F39C0D7}" sibTransId="{B5782ECB-3B46-49E2-8E02-12ECE683EECF}"/>
    <dgm:cxn modelId="{4B7263A9-ECD1-4558-95B1-7AD7231E00BE}" type="presOf" srcId="{7111A4D4-39D1-4523-AB89-8646BD126628}" destId="{A0425D37-A931-405B-B4EB-122305475CA6}" srcOrd="0" destOrd="1" presId="urn:microsoft.com/office/officeart/2005/8/layout/list1"/>
    <dgm:cxn modelId="{AD01B9C9-DD77-4BB7-B648-E8A5DC2FA7E2}" type="presOf" srcId="{6672671E-6A7A-4EAE-93A9-5E23B3296BC1}" destId="{11AD08C5-63DA-4BCA-97A7-6368288A0D8A}" srcOrd="1" destOrd="0" presId="urn:microsoft.com/office/officeart/2005/8/layout/list1"/>
    <dgm:cxn modelId="{FF8006DA-D3BB-4766-947D-0BB404F5ACB6}" srcId="{6672671E-6A7A-4EAE-93A9-5E23B3296BC1}" destId="{F1CBE881-FEC1-470C-A7FB-FD38A561CAEE}" srcOrd="1" destOrd="0" parTransId="{ADA5D44C-23AA-4BA5-B579-242695B91FCB}" sibTransId="{7AC07CCE-49EF-46CB-B9E8-9E73946171BB}"/>
    <dgm:cxn modelId="{9173D3DD-5CC3-40EF-A445-CD07B8D37798}" type="presOf" srcId="{2AE34454-EC7B-44A6-8F5C-910744E219F8}" destId="{0B20D42E-D8E7-48B1-BD05-3D10422AE58E}" srcOrd="1" destOrd="0" presId="urn:microsoft.com/office/officeart/2005/8/layout/list1"/>
    <dgm:cxn modelId="{433F66F6-4A44-4717-B134-E4466E09C12C}" srcId="{4C0B71B1-709C-4657-A844-41FC219B905E}" destId="{C06CD539-9928-44ED-AB80-B9541DFF4E56}" srcOrd="1" destOrd="0" parTransId="{78CEE4EE-5350-4973-96AF-0AE307707658}" sibTransId="{B0D9679C-F8E5-4AFB-92A5-37D506E1B011}"/>
    <dgm:cxn modelId="{37BE80CE-85DC-4B53-8303-C88D58F16887}" type="presParOf" srcId="{3F21BC41-0B3B-4333-BA2B-32FA8BDE6003}" destId="{0799B19F-BE4C-4823-8B93-328CACC2E352}" srcOrd="0" destOrd="0" presId="urn:microsoft.com/office/officeart/2005/8/layout/list1"/>
    <dgm:cxn modelId="{FCDE36FB-0570-43E6-9C19-2E7D05C3D18F}" type="presParOf" srcId="{0799B19F-BE4C-4823-8B93-328CACC2E352}" destId="{68E2A9A5-5D84-4012-95F8-E5DACDB308D5}" srcOrd="0" destOrd="0" presId="urn:microsoft.com/office/officeart/2005/8/layout/list1"/>
    <dgm:cxn modelId="{DAA1D75E-695B-4696-8F8D-D94213EA1EE3}" type="presParOf" srcId="{0799B19F-BE4C-4823-8B93-328CACC2E352}" destId="{0B20D42E-D8E7-48B1-BD05-3D10422AE58E}" srcOrd="1" destOrd="0" presId="urn:microsoft.com/office/officeart/2005/8/layout/list1"/>
    <dgm:cxn modelId="{95959C08-0642-46D1-850E-500FE2D74C9D}" type="presParOf" srcId="{3F21BC41-0B3B-4333-BA2B-32FA8BDE6003}" destId="{E12D6A5B-378D-4565-9A8A-5C9F20C26DC9}" srcOrd="1" destOrd="0" presId="urn:microsoft.com/office/officeart/2005/8/layout/list1"/>
    <dgm:cxn modelId="{63A7F178-6397-44A5-8342-7A8B115FC0C0}" type="presParOf" srcId="{3F21BC41-0B3B-4333-BA2B-32FA8BDE6003}" destId="{2B225E94-3E02-40D3-8710-A4CBD383D1FA}" srcOrd="2" destOrd="0" presId="urn:microsoft.com/office/officeart/2005/8/layout/list1"/>
    <dgm:cxn modelId="{EF9B9E34-A4F7-4C89-8081-0872D08FB8FE}" type="presParOf" srcId="{3F21BC41-0B3B-4333-BA2B-32FA8BDE6003}" destId="{0C1507F1-8A69-42D6-A4F0-34DB20471940}" srcOrd="3" destOrd="0" presId="urn:microsoft.com/office/officeart/2005/8/layout/list1"/>
    <dgm:cxn modelId="{058D8829-5ADA-4BF7-B4FC-F684F6962843}" type="presParOf" srcId="{3F21BC41-0B3B-4333-BA2B-32FA8BDE6003}" destId="{C96F5E26-1D11-4C4F-B68F-AC75FCFCF0DC}" srcOrd="4" destOrd="0" presId="urn:microsoft.com/office/officeart/2005/8/layout/list1"/>
    <dgm:cxn modelId="{0FF81F86-8FFC-4729-9F3C-A213A673A557}" type="presParOf" srcId="{C96F5E26-1D11-4C4F-B68F-AC75FCFCF0DC}" destId="{040B6C0E-B713-4426-9EBF-45BFA95A8ACF}" srcOrd="0" destOrd="0" presId="urn:microsoft.com/office/officeart/2005/8/layout/list1"/>
    <dgm:cxn modelId="{A766C131-7F4B-410B-A32E-32EEBE0D887B}" type="presParOf" srcId="{C96F5E26-1D11-4C4F-B68F-AC75FCFCF0DC}" destId="{023A6079-EFAA-471C-BC7D-21D89FC77C54}" srcOrd="1" destOrd="0" presId="urn:microsoft.com/office/officeart/2005/8/layout/list1"/>
    <dgm:cxn modelId="{2FAD7C84-C25D-40A0-B258-9422081259F1}" type="presParOf" srcId="{3F21BC41-0B3B-4333-BA2B-32FA8BDE6003}" destId="{1D900863-CE27-4AD2-BE2E-292A355520FF}" srcOrd="5" destOrd="0" presId="urn:microsoft.com/office/officeart/2005/8/layout/list1"/>
    <dgm:cxn modelId="{47C85A34-A3D0-4887-995D-F5314D269C55}" type="presParOf" srcId="{3F21BC41-0B3B-4333-BA2B-32FA8BDE6003}" destId="{A0425D37-A931-405B-B4EB-122305475CA6}" srcOrd="6" destOrd="0" presId="urn:microsoft.com/office/officeart/2005/8/layout/list1"/>
    <dgm:cxn modelId="{5ACEA35C-92A5-449E-B4A5-AA4041EDB1C9}" type="presParOf" srcId="{3F21BC41-0B3B-4333-BA2B-32FA8BDE6003}" destId="{DDEEAA11-0D24-4653-A78C-FA4AB7082D93}" srcOrd="7" destOrd="0" presId="urn:microsoft.com/office/officeart/2005/8/layout/list1"/>
    <dgm:cxn modelId="{D9B3F586-948E-4E9F-BE43-882DF66049B1}" type="presParOf" srcId="{3F21BC41-0B3B-4333-BA2B-32FA8BDE6003}" destId="{12C058A7-8094-45C6-90DC-89DF85F92211}" srcOrd="8" destOrd="0" presId="urn:microsoft.com/office/officeart/2005/8/layout/list1"/>
    <dgm:cxn modelId="{CC0E832A-8778-4EE5-8F45-F6F9F88BFD0A}" type="presParOf" srcId="{12C058A7-8094-45C6-90DC-89DF85F92211}" destId="{77255486-8B54-4277-A242-5CACE34861EE}" srcOrd="0" destOrd="0" presId="urn:microsoft.com/office/officeart/2005/8/layout/list1"/>
    <dgm:cxn modelId="{BDA12C94-73EF-49D6-A298-C8F9F5D11B43}" type="presParOf" srcId="{12C058A7-8094-45C6-90DC-89DF85F92211}" destId="{11AD08C5-63DA-4BCA-97A7-6368288A0D8A}" srcOrd="1" destOrd="0" presId="urn:microsoft.com/office/officeart/2005/8/layout/list1"/>
    <dgm:cxn modelId="{42491C02-CF51-466D-98AC-77359B88B7EC}" type="presParOf" srcId="{3F21BC41-0B3B-4333-BA2B-32FA8BDE6003}" destId="{EEBB219E-19D8-4C52-9241-EF52167849B0}" srcOrd="9" destOrd="0" presId="urn:microsoft.com/office/officeart/2005/8/layout/list1"/>
    <dgm:cxn modelId="{1C296C2A-DC57-4AE9-AF75-5A47FD88B55A}" type="presParOf" srcId="{3F21BC41-0B3B-4333-BA2B-32FA8BDE6003}" destId="{BF1BA045-DDD4-455C-A4C4-66E26B9A0C6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078488-F298-432F-B8A9-09FE319BA18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2CED6BA-43F4-4327-B065-B5E3DCBFDF7F}">
      <dgm:prSet/>
      <dgm:spPr/>
      <dgm:t>
        <a:bodyPr/>
        <a:lstStyle/>
        <a:p>
          <a:r>
            <a:rPr lang="en-US" altLang="ko-KR"/>
            <a:t>Encryption:</a:t>
          </a:r>
          <a:endParaRPr lang="ko-KR" altLang="en-US"/>
        </a:p>
      </dgm:t>
    </dgm:pt>
    <dgm:pt modelId="{2A66B515-8121-40A4-A3B2-A79E581ED857}" type="parTrans" cxnId="{A1D04E82-1A2F-40C8-8C67-2BB494792BE9}">
      <dgm:prSet/>
      <dgm:spPr/>
      <dgm:t>
        <a:bodyPr/>
        <a:lstStyle/>
        <a:p>
          <a:pPr latinLnBrk="1"/>
          <a:endParaRPr lang="ko-KR" altLang="en-US"/>
        </a:p>
      </dgm:t>
    </dgm:pt>
    <dgm:pt modelId="{25F014C9-7AF5-48A6-83EA-2240C814A783}" type="sibTrans" cxnId="{A1D04E82-1A2F-40C8-8C67-2BB494792BE9}">
      <dgm:prSet/>
      <dgm:spPr/>
      <dgm:t>
        <a:bodyPr/>
        <a:lstStyle/>
        <a:p>
          <a:pPr latinLnBrk="1"/>
          <a:endParaRPr lang="ko-KR" altLang="en-US"/>
        </a:p>
      </dgm:t>
    </dgm:pt>
    <dgm:pt modelId="{DD3E5831-15A8-4EA0-A540-7F57EB1D0956}">
      <dgm:prSet/>
      <dgm:spPr/>
      <dgm:t>
        <a:bodyPr/>
        <a:lstStyle/>
        <a:p>
          <a:r>
            <a:rPr lang="en-US" altLang="ko-KR" dirty="0"/>
            <a:t>Protect packet payloads using protocols such as SSL/TLS</a:t>
          </a:r>
          <a:endParaRPr lang="ko-KR" altLang="en-US" dirty="0"/>
        </a:p>
      </dgm:t>
    </dgm:pt>
    <dgm:pt modelId="{812EF381-59F9-4EDD-A672-AF93AA1A7575}" type="parTrans" cxnId="{259058F2-2401-447B-8B56-B712826D7B99}">
      <dgm:prSet/>
      <dgm:spPr/>
      <dgm:t>
        <a:bodyPr/>
        <a:lstStyle/>
        <a:p>
          <a:pPr latinLnBrk="1"/>
          <a:endParaRPr lang="ko-KR" altLang="en-US"/>
        </a:p>
      </dgm:t>
    </dgm:pt>
    <dgm:pt modelId="{C44E908F-D7DD-4E75-892B-797DF225536D}" type="sibTrans" cxnId="{259058F2-2401-447B-8B56-B712826D7B99}">
      <dgm:prSet/>
      <dgm:spPr/>
      <dgm:t>
        <a:bodyPr/>
        <a:lstStyle/>
        <a:p>
          <a:pPr latinLnBrk="1"/>
          <a:endParaRPr lang="ko-KR" altLang="en-US"/>
        </a:p>
      </dgm:t>
    </dgm:pt>
    <dgm:pt modelId="{74CF9593-7F30-47C4-9F09-4CF1984D04E0}">
      <dgm:prSet/>
      <dgm:spPr/>
      <dgm:t>
        <a:bodyPr/>
        <a:lstStyle/>
        <a:p>
          <a:r>
            <a:rPr lang="en-US" altLang="ko-KR" dirty="0"/>
            <a:t>SSL (Secure Sockets Layer), TLS (Transport Layer Security): Protocols for securing data in Internet communications. SSL has now been replaced by TLS</a:t>
          </a:r>
          <a:endParaRPr lang="ko-KR" altLang="en-US" dirty="0"/>
        </a:p>
      </dgm:t>
    </dgm:pt>
    <dgm:pt modelId="{8104BAEB-F721-436D-89C6-BB114430C7A1}" type="parTrans" cxnId="{2E022DA2-E46A-423F-9074-A9C6EC32E22C}">
      <dgm:prSet/>
      <dgm:spPr/>
      <dgm:t>
        <a:bodyPr/>
        <a:lstStyle/>
        <a:p>
          <a:pPr latinLnBrk="1"/>
          <a:endParaRPr lang="ko-KR" altLang="en-US"/>
        </a:p>
      </dgm:t>
    </dgm:pt>
    <dgm:pt modelId="{C195BA8E-5246-4A44-A722-98F85E1B81ED}" type="sibTrans" cxnId="{2E022DA2-E46A-423F-9074-A9C6EC32E22C}">
      <dgm:prSet/>
      <dgm:spPr/>
      <dgm:t>
        <a:bodyPr/>
        <a:lstStyle/>
        <a:p>
          <a:pPr latinLnBrk="1"/>
          <a:endParaRPr lang="ko-KR" altLang="en-US"/>
        </a:p>
      </dgm:t>
    </dgm:pt>
    <dgm:pt modelId="{3AD15AD2-78E5-4530-A29B-B252795ED426}">
      <dgm:prSet/>
      <dgm:spPr/>
      <dgm:t>
        <a:bodyPr/>
        <a:lstStyle/>
        <a:p>
          <a:r>
            <a:rPr lang="en-US" altLang="ko-KR" dirty="0"/>
            <a:t>End-to-end encryption of sensitive data</a:t>
          </a:r>
          <a:endParaRPr lang="ko-KR" altLang="en-US" dirty="0"/>
        </a:p>
      </dgm:t>
    </dgm:pt>
    <dgm:pt modelId="{FB32D113-AFC2-4AE0-8DF7-6609B5A73DEA}" type="parTrans" cxnId="{9DA62CCF-CF36-441C-9E86-535873513937}">
      <dgm:prSet/>
      <dgm:spPr/>
      <dgm:t>
        <a:bodyPr/>
        <a:lstStyle/>
        <a:p>
          <a:pPr latinLnBrk="1"/>
          <a:endParaRPr lang="ko-KR" altLang="en-US"/>
        </a:p>
      </dgm:t>
    </dgm:pt>
    <dgm:pt modelId="{BFAB84EC-5CE1-47DD-84D1-5641C14E3FB1}" type="sibTrans" cxnId="{9DA62CCF-CF36-441C-9E86-535873513937}">
      <dgm:prSet/>
      <dgm:spPr/>
      <dgm:t>
        <a:bodyPr/>
        <a:lstStyle/>
        <a:p>
          <a:pPr latinLnBrk="1"/>
          <a:endParaRPr lang="ko-KR" altLang="en-US"/>
        </a:p>
      </dgm:t>
    </dgm:pt>
    <dgm:pt modelId="{C0496315-5620-4286-9F0F-40C9DE46FD22}">
      <dgm:prSet/>
      <dgm:spPr/>
      <dgm:t>
        <a:bodyPr/>
        <a:lstStyle/>
        <a:p>
          <a:r>
            <a:rPr lang="en-US" altLang="ko-KR"/>
            <a:t>Authentication and Verification:</a:t>
          </a:r>
          <a:endParaRPr lang="ko-KR" altLang="en-US"/>
        </a:p>
      </dgm:t>
    </dgm:pt>
    <dgm:pt modelId="{5ED24708-26AE-4327-AF21-C257CBFCF3EA}" type="parTrans" cxnId="{26C2B0CA-0000-4EC6-8DB4-8312C2B7D569}">
      <dgm:prSet/>
      <dgm:spPr/>
      <dgm:t>
        <a:bodyPr/>
        <a:lstStyle/>
        <a:p>
          <a:pPr latinLnBrk="1"/>
          <a:endParaRPr lang="ko-KR" altLang="en-US"/>
        </a:p>
      </dgm:t>
    </dgm:pt>
    <dgm:pt modelId="{C6DB97A9-1A11-4E55-9A97-6BED18F10611}" type="sibTrans" cxnId="{26C2B0CA-0000-4EC6-8DB4-8312C2B7D569}">
      <dgm:prSet/>
      <dgm:spPr/>
      <dgm:t>
        <a:bodyPr/>
        <a:lstStyle/>
        <a:p>
          <a:pPr latinLnBrk="1"/>
          <a:endParaRPr lang="ko-KR" altLang="en-US"/>
        </a:p>
      </dgm:t>
    </dgm:pt>
    <dgm:pt modelId="{B11978A2-1ADB-4FE2-839A-6AC173A6C880}">
      <dgm:prSet/>
      <dgm:spPr/>
      <dgm:t>
        <a:bodyPr/>
        <a:lstStyle/>
        <a:p>
          <a:r>
            <a:rPr lang="en-US" altLang="ko-KR" dirty="0"/>
            <a:t>Ensure data integrity using digital signatures</a:t>
          </a:r>
          <a:endParaRPr lang="ko-KR" altLang="en-US" dirty="0"/>
        </a:p>
      </dgm:t>
    </dgm:pt>
    <dgm:pt modelId="{EE03FE12-9A45-4B71-88F4-C87631AE1516}" type="parTrans" cxnId="{496C9A64-367F-46D7-868E-8C8572081E28}">
      <dgm:prSet/>
      <dgm:spPr/>
      <dgm:t>
        <a:bodyPr/>
        <a:lstStyle/>
        <a:p>
          <a:pPr latinLnBrk="1"/>
          <a:endParaRPr lang="ko-KR" altLang="en-US"/>
        </a:p>
      </dgm:t>
    </dgm:pt>
    <dgm:pt modelId="{F4BEFC07-1A35-4CAB-BBDF-665BDD272869}" type="sibTrans" cxnId="{496C9A64-367F-46D7-868E-8C8572081E28}">
      <dgm:prSet/>
      <dgm:spPr/>
      <dgm:t>
        <a:bodyPr/>
        <a:lstStyle/>
        <a:p>
          <a:pPr latinLnBrk="1"/>
          <a:endParaRPr lang="ko-KR" altLang="en-US"/>
        </a:p>
      </dgm:t>
    </dgm:pt>
    <dgm:pt modelId="{83851A88-429C-4727-B7EB-D997E56C6D41}">
      <dgm:prSet/>
      <dgm:spPr/>
      <dgm:t>
        <a:bodyPr/>
        <a:lstStyle/>
        <a:p>
          <a:r>
            <a:rPr lang="en-US" altLang="ko-KR" dirty="0"/>
            <a:t>Verify data authenticity on both the client and server</a:t>
          </a:r>
          <a:endParaRPr lang="ko-KR" altLang="en-US" dirty="0"/>
        </a:p>
      </dgm:t>
    </dgm:pt>
    <dgm:pt modelId="{B01840D7-42E0-489E-B097-BE90B4A0A3B7}" type="parTrans" cxnId="{898DD8E0-1E53-4082-B26C-649988B8F2AA}">
      <dgm:prSet/>
      <dgm:spPr/>
      <dgm:t>
        <a:bodyPr/>
        <a:lstStyle/>
        <a:p>
          <a:pPr latinLnBrk="1"/>
          <a:endParaRPr lang="ko-KR" altLang="en-US"/>
        </a:p>
      </dgm:t>
    </dgm:pt>
    <dgm:pt modelId="{6AA639B9-1097-4C5C-A880-BDEA2CB7067D}" type="sibTrans" cxnId="{898DD8E0-1E53-4082-B26C-649988B8F2AA}">
      <dgm:prSet/>
      <dgm:spPr/>
      <dgm:t>
        <a:bodyPr/>
        <a:lstStyle/>
        <a:p>
          <a:pPr latinLnBrk="1"/>
          <a:endParaRPr lang="ko-KR" altLang="en-US"/>
        </a:p>
      </dgm:t>
    </dgm:pt>
    <dgm:pt modelId="{DF605721-1BFE-4873-B03F-3ED15F325490}">
      <dgm:prSet/>
      <dgm:spPr/>
      <dgm:t>
        <a:bodyPr/>
        <a:lstStyle/>
        <a:p>
          <a:r>
            <a:rPr lang="en-US" altLang="ko-KR" dirty="0"/>
            <a:t>Traffic Obfuscation:</a:t>
          </a:r>
          <a:endParaRPr lang="ko-KR" altLang="en-US" dirty="0"/>
        </a:p>
      </dgm:t>
    </dgm:pt>
    <dgm:pt modelId="{ACF9EBCE-66F5-4E6A-9D00-AAF63D2B3122}" type="parTrans" cxnId="{7003F3D9-AD12-4F7E-9177-77D73B964627}">
      <dgm:prSet/>
      <dgm:spPr/>
      <dgm:t>
        <a:bodyPr/>
        <a:lstStyle/>
        <a:p>
          <a:pPr latinLnBrk="1"/>
          <a:endParaRPr lang="ko-KR" altLang="en-US"/>
        </a:p>
      </dgm:t>
    </dgm:pt>
    <dgm:pt modelId="{19C6993F-C7A1-4D57-9EAF-8F56ACA276F5}" type="sibTrans" cxnId="{7003F3D9-AD12-4F7E-9177-77D73B964627}">
      <dgm:prSet/>
      <dgm:spPr/>
      <dgm:t>
        <a:bodyPr/>
        <a:lstStyle/>
        <a:p>
          <a:pPr latinLnBrk="1"/>
          <a:endParaRPr lang="ko-KR" altLang="en-US"/>
        </a:p>
      </dgm:t>
    </dgm:pt>
    <dgm:pt modelId="{B3B1F3B5-5B35-4A31-A18D-589F16B762C1}">
      <dgm:prSet/>
      <dgm:spPr/>
      <dgm:t>
        <a:bodyPr/>
        <a:lstStyle/>
        <a:p>
          <a:r>
            <a:rPr lang="en-US" altLang="ko-KR" dirty="0"/>
            <a:t>Mask sensitive game-related data to prevent reverse engineering</a:t>
          </a:r>
          <a:endParaRPr lang="ko-KR" altLang="en-US" dirty="0"/>
        </a:p>
      </dgm:t>
    </dgm:pt>
    <dgm:pt modelId="{050A1C6F-D8B9-40D5-915F-CA053648B442}" type="parTrans" cxnId="{D75C6264-486D-45F6-B98F-C7EA7ABCA9C9}">
      <dgm:prSet/>
      <dgm:spPr/>
      <dgm:t>
        <a:bodyPr/>
        <a:lstStyle/>
        <a:p>
          <a:pPr latinLnBrk="1"/>
          <a:endParaRPr lang="ko-KR" altLang="en-US"/>
        </a:p>
      </dgm:t>
    </dgm:pt>
    <dgm:pt modelId="{80824721-3B15-4433-A1F2-48F761342CAF}" type="sibTrans" cxnId="{D75C6264-486D-45F6-B98F-C7EA7ABCA9C9}">
      <dgm:prSet/>
      <dgm:spPr/>
      <dgm:t>
        <a:bodyPr/>
        <a:lstStyle/>
        <a:p>
          <a:pPr latinLnBrk="1"/>
          <a:endParaRPr lang="ko-KR" altLang="en-US"/>
        </a:p>
      </dgm:t>
    </dgm:pt>
    <dgm:pt modelId="{381AB187-7F37-4C5D-AB42-F9AC1E244EE2}">
      <dgm:prSet/>
      <dgm:spPr/>
      <dgm:t>
        <a:bodyPr/>
        <a:lstStyle/>
        <a:p>
          <a:r>
            <a:rPr lang="en-US" altLang="ko-KR"/>
            <a:t>Packet throughput/rate limiting:</a:t>
          </a:r>
          <a:endParaRPr lang="ko-KR" altLang="en-US"/>
        </a:p>
      </dgm:t>
    </dgm:pt>
    <dgm:pt modelId="{705ABD3D-0D11-47A5-8DD7-28C671EA6D04}" type="parTrans" cxnId="{4FD93324-1907-4EC4-9C26-2CC263B734A0}">
      <dgm:prSet/>
      <dgm:spPr/>
      <dgm:t>
        <a:bodyPr/>
        <a:lstStyle/>
        <a:p>
          <a:pPr latinLnBrk="1"/>
          <a:endParaRPr lang="ko-KR" altLang="en-US"/>
        </a:p>
      </dgm:t>
    </dgm:pt>
    <dgm:pt modelId="{7233AD76-76F8-47E8-AFBF-BDE5161A959E}" type="sibTrans" cxnId="{4FD93324-1907-4EC4-9C26-2CC263B734A0}">
      <dgm:prSet/>
      <dgm:spPr/>
      <dgm:t>
        <a:bodyPr/>
        <a:lstStyle/>
        <a:p>
          <a:pPr latinLnBrk="1"/>
          <a:endParaRPr lang="ko-KR" altLang="en-US"/>
        </a:p>
      </dgm:t>
    </dgm:pt>
    <dgm:pt modelId="{D42D28EA-3269-475A-9A0F-466CDAB43762}">
      <dgm:prSet/>
      <dgm:spPr/>
      <dgm:t>
        <a:bodyPr/>
        <a:lstStyle/>
        <a:p>
          <a:r>
            <a:rPr lang="en-US" altLang="ko-KR" dirty="0"/>
            <a:t>Limit packet frequency to mitigate excessive data analysis</a:t>
          </a:r>
          <a:endParaRPr lang="ko-KR" altLang="en-US" dirty="0"/>
        </a:p>
      </dgm:t>
    </dgm:pt>
    <dgm:pt modelId="{543DA92F-1786-40FB-8045-590A3E578980}" type="parTrans" cxnId="{1B755C65-3E2C-4445-8212-DFCD36B6FF8B}">
      <dgm:prSet/>
      <dgm:spPr/>
      <dgm:t>
        <a:bodyPr/>
        <a:lstStyle/>
        <a:p>
          <a:pPr latinLnBrk="1"/>
          <a:endParaRPr lang="ko-KR" altLang="en-US"/>
        </a:p>
      </dgm:t>
    </dgm:pt>
    <dgm:pt modelId="{4A8002BF-BFA2-4F18-9396-42F95619514A}" type="sibTrans" cxnId="{1B755C65-3E2C-4445-8212-DFCD36B6FF8B}">
      <dgm:prSet/>
      <dgm:spPr/>
      <dgm:t>
        <a:bodyPr/>
        <a:lstStyle/>
        <a:p>
          <a:pPr latinLnBrk="1"/>
          <a:endParaRPr lang="ko-KR" altLang="en-US"/>
        </a:p>
      </dgm:t>
    </dgm:pt>
    <dgm:pt modelId="{30DC9430-96DB-4CEC-B942-D076321F1126}" type="pres">
      <dgm:prSet presAssocID="{5A078488-F298-432F-B8A9-09FE319BA18B}" presName="linear" presStyleCnt="0">
        <dgm:presLayoutVars>
          <dgm:animLvl val="lvl"/>
          <dgm:resizeHandles val="exact"/>
        </dgm:presLayoutVars>
      </dgm:prSet>
      <dgm:spPr/>
    </dgm:pt>
    <dgm:pt modelId="{1A2A1F19-3582-4B03-9973-4D3A284508BD}" type="pres">
      <dgm:prSet presAssocID="{E2CED6BA-43F4-4327-B065-B5E3DCBFDF7F}" presName="parentText" presStyleLbl="node1" presStyleIdx="0" presStyleCnt="4" custLinFactNeighborX="-168">
        <dgm:presLayoutVars>
          <dgm:chMax val="0"/>
          <dgm:bulletEnabled val="1"/>
        </dgm:presLayoutVars>
      </dgm:prSet>
      <dgm:spPr/>
    </dgm:pt>
    <dgm:pt modelId="{6F20EAA5-DA68-4A49-9D2C-6F24949C7FDA}" type="pres">
      <dgm:prSet presAssocID="{E2CED6BA-43F4-4327-B065-B5E3DCBFDF7F}" presName="childText" presStyleLbl="revTx" presStyleIdx="0" presStyleCnt="4">
        <dgm:presLayoutVars>
          <dgm:bulletEnabled val="1"/>
        </dgm:presLayoutVars>
      </dgm:prSet>
      <dgm:spPr/>
    </dgm:pt>
    <dgm:pt modelId="{91E7CB69-F1F7-4C8F-A203-4E8B9C47E8DD}" type="pres">
      <dgm:prSet presAssocID="{C0496315-5620-4286-9F0F-40C9DE46FD2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D85230D-59BA-49B0-8574-78E7533E17BE}" type="pres">
      <dgm:prSet presAssocID="{C0496315-5620-4286-9F0F-40C9DE46FD22}" presName="childText" presStyleLbl="revTx" presStyleIdx="1" presStyleCnt="4">
        <dgm:presLayoutVars>
          <dgm:bulletEnabled val="1"/>
        </dgm:presLayoutVars>
      </dgm:prSet>
      <dgm:spPr/>
    </dgm:pt>
    <dgm:pt modelId="{21561404-2C52-4D53-80EB-3342E2AFEE14}" type="pres">
      <dgm:prSet presAssocID="{DF605721-1BFE-4873-B03F-3ED15F32549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1305C0F-1C08-4C07-865D-EEC7A714D55C}" type="pres">
      <dgm:prSet presAssocID="{DF605721-1BFE-4873-B03F-3ED15F325490}" presName="childText" presStyleLbl="revTx" presStyleIdx="2" presStyleCnt="4">
        <dgm:presLayoutVars>
          <dgm:bulletEnabled val="1"/>
        </dgm:presLayoutVars>
      </dgm:prSet>
      <dgm:spPr/>
    </dgm:pt>
    <dgm:pt modelId="{B18751E8-9DDD-45AE-B14E-1B9725E4D38E}" type="pres">
      <dgm:prSet presAssocID="{381AB187-7F37-4C5D-AB42-F9AC1E244EE2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AABD80B5-67A3-4A0E-9FA2-A5EC7C34FE73}" type="pres">
      <dgm:prSet presAssocID="{381AB187-7F37-4C5D-AB42-F9AC1E244EE2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4FD93324-1907-4EC4-9C26-2CC263B734A0}" srcId="{5A078488-F298-432F-B8A9-09FE319BA18B}" destId="{381AB187-7F37-4C5D-AB42-F9AC1E244EE2}" srcOrd="3" destOrd="0" parTransId="{705ABD3D-0D11-47A5-8DD7-28C671EA6D04}" sibTransId="{7233AD76-76F8-47E8-AFBF-BDE5161A959E}"/>
    <dgm:cxn modelId="{07BB332B-42C3-460E-9131-1B49180EC11B}" type="presOf" srcId="{381AB187-7F37-4C5D-AB42-F9AC1E244EE2}" destId="{B18751E8-9DDD-45AE-B14E-1B9725E4D38E}" srcOrd="0" destOrd="0" presId="urn:microsoft.com/office/officeart/2005/8/layout/vList2"/>
    <dgm:cxn modelId="{74A3433A-DF25-4B7A-963A-68AC5A924862}" type="presOf" srcId="{DD3E5831-15A8-4EA0-A540-7F57EB1D0956}" destId="{6F20EAA5-DA68-4A49-9D2C-6F24949C7FDA}" srcOrd="0" destOrd="0" presId="urn:microsoft.com/office/officeart/2005/8/layout/vList2"/>
    <dgm:cxn modelId="{3EF89C3D-4554-416C-952E-D61C301868F5}" type="presOf" srcId="{DF605721-1BFE-4873-B03F-3ED15F325490}" destId="{21561404-2C52-4D53-80EB-3342E2AFEE14}" srcOrd="0" destOrd="0" presId="urn:microsoft.com/office/officeart/2005/8/layout/vList2"/>
    <dgm:cxn modelId="{AD13B85B-21AD-4191-A592-172BD2BE32EA}" type="presOf" srcId="{74CF9593-7F30-47C4-9F09-4CF1984D04E0}" destId="{6F20EAA5-DA68-4A49-9D2C-6F24949C7FDA}" srcOrd="0" destOrd="1" presId="urn:microsoft.com/office/officeart/2005/8/layout/vList2"/>
    <dgm:cxn modelId="{D75C6264-486D-45F6-B98F-C7EA7ABCA9C9}" srcId="{DF605721-1BFE-4873-B03F-3ED15F325490}" destId="{B3B1F3B5-5B35-4A31-A18D-589F16B762C1}" srcOrd="0" destOrd="0" parTransId="{050A1C6F-D8B9-40D5-915F-CA053648B442}" sibTransId="{80824721-3B15-4433-A1F2-48F761342CAF}"/>
    <dgm:cxn modelId="{496C9A64-367F-46D7-868E-8C8572081E28}" srcId="{C0496315-5620-4286-9F0F-40C9DE46FD22}" destId="{B11978A2-1ADB-4FE2-839A-6AC173A6C880}" srcOrd="0" destOrd="0" parTransId="{EE03FE12-9A45-4B71-88F4-C87631AE1516}" sibTransId="{F4BEFC07-1A35-4CAB-BBDF-665BDD272869}"/>
    <dgm:cxn modelId="{1B755C65-3E2C-4445-8212-DFCD36B6FF8B}" srcId="{381AB187-7F37-4C5D-AB42-F9AC1E244EE2}" destId="{D42D28EA-3269-475A-9A0F-466CDAB43762}" srcOrd="0" destOrd="0" parTransId="{543DA92F-1786-40FB-8045-590A3E578980}" sibTransId="{4A8002BF-BFA2-4F18-9396-42F95619514A}"/>
    <dgm:cxn modelId="{B4096E57-7C82-4E49-9E9C-99E0A060DF22}" type="presOf" srcId="{3AD15AD2-78E5-4530-A29B-B252795ED426}" destId="{6F20EAA5-DA68-4A49-9D2C-6F24949C7FDA}" srcOrd="0" destOrd="2" presId="urn:microsoft.com/office/officeart/2005/8/layout/vList2"/>
    <dgm:cxn modelId="{A1D04E82-1A2F-40C8-8C67-2BB494792BE9}" srcId="{5A078488-F298-432F-B8A9-09FE319BA18B}" destId="{E2CED6BA-43F4-4327-B065-B5E3DCBFDF7F}" srcOrd="0" destOrd="0" parTransId="{2A66B515-8121-40A4-A3B2-A79E581ED857}" sibTransId="{25F014C9-7AF5-48A6-83EA-2240C814A783}"/>
    <dgm:cxn modelId="{D0926192-B71D-4517-93DF-924EE6A57FAC}" type="presOf" srcId="{D42D28EA-3269-475A-9A0F-466CDAB43762}" destId="{AABD80B5-67A3-4A0E-9FA2-A5EC7C34FE73}" srcOrd="0" destOrd="0" presId="urn:microsoft.com/office/officeart/2005/8/layout/vList2"/>
    <dgm:cxn modelId="{9F74E897-45ED-45A9-BF18-348B94EECEA7}" type="presOf" srcId="{E2CED6BA-43F4-4327-B065-B5E3DCBFDF7F}" destId="{1A2A1F19-3582-4B03-9973-4D3A284508BD}" srcOrd="0" destOrd="0" presId="urn:microsoft.com/office/officeart/2005/8/layout/vList2"/>
    <dgm:cxn modelId="{2E022DA2-E46A-423F-9074-A9C6EC32E22C}" srcId="{DD3E5831-15A8-4EA0-A540-7F57EB1D0956}" destId="{74CF9593-7F30-47C4-9F09-4CF1984D04E0}" srcOrd="0" destOrd="0" parTransId="{8104BAEB-F721-436D-89C6-BB114430C7A1}" sibTransId="{C195BA8E-5246-4A44-A722-98F85E1B81ED}"/>
    <dgm:cxn modelId="{77BEE7A8-6C9C-45FF-A799-EB34CF3A9EF2}" type="presOf" srcId="{5A078488-F298-432F-B8A9-09FE319BA18B}" destId="{30DC9430-96DB-4CEC-B942-D076321F1126}" srcOrd="0" destOrd="0" presId="urn:microsoft.com/office/officeart/2005/8/layout/vList2"/>
    <dgm:cxn modelId="{5FFB3BAC-F549-4502-9ED7-D7FABA67EF5D}" type="presOf" srcId="{C0496315-5620-4286-9F0F-40C9DE46FD22}" destId="{91E7CB69-F1F7-4C8F-A203-4E8B9C47E8DD}" srcOrd="0" destOrd="0" presId="urn:microsoft.com/office/officeart/2005/8/layout/vList2"/>
    <dgm:cxn modelId="{938B10C0-25D8-4C21-BC35-A9F4439E59FE}" type="presOf" srcId="{B3B1F3B5-5B35-4A31-A18D-589F16B762C1}" destId="{21305C0F-1C08-4C07-865D-EEC7A714D55C}" srcOrd="0" destOrd="0" presId="urn:microsoft.com/office/officeart/2005/8/layout/vList2"/>
    <dgm:cxn modelId="{9136B9C9-DA03-4F9F-B5A2-BEC871030D5A}" type="presOf" srcId="{83851A88-429C-4727-B7EB-D997E56C6D41}" destId="{8D85230D-59BA-49B0-8574-78E7533E17BE}" srcOrd="0" destOrd="1" presId="urn:microsoft.com/office/officeart/2005/8/layout/vList2"/>
    <dgm:cxn modelId="{26C2B0CA-0000-4EC6-8DB4-8312C2B7D569}" srcId="{5A078488-F298-432F-B8A9-09FE319BA18B}" destId="{C0496315-5620-4286-9F0F-40C9DE46FD22}" srcOrd="1" destOrd="0" parTransId="{5ED24708-26AE-4327-AF21-C257CBFCF3EA}" sibTransId="{C6DB97A9-1A11-4E55-9A97-6BED18F10611}"/>
    <dgm:cxn modelId="{9DA62CCF-CF36-441C-9E86-535873513937}" srcId="{E2CED6BA-43F4-4327-B065-B5E3DCBFDF7F}" destId="{3AD15AD2-78E5-4530-A29B-B252795ED426}" srcOrd="1" destOrd="0" parTransId="{FB32D113-AFC2-4AE0-8DF7-6609B5A73DEA}" sibTransId="{BFAB84EC-5CE1-47DD-84D1-5641C14E3FB1}"/>
    <dgm:cxn modelId="{7003F3D9-AD12-4F7E-9177-77D73B964627}" srcId="{5A078488-F298-432F-B8A9-09FE319BA18B}" destId="{DF605721-1BFE-4873-B03F-3ED15F325490}" srcOrd="2" destOrd="0" parTransId="{ACF9EBCE-66F5-4E6A-9D00-AAF63D2B3122}" sibTransId="{19C6993F-C7A1-4D57-9EAF-8F56ACA276F5}"/>
    <dgm:cxn modelId="{898DD8E0-1E53-4082-B26C-649988B8F2AA}" srcId="{C0496315-5620-4286-9F0F-40C9DE46FD22}" destId="{83851A88-429C-4727-B7EB-D997E56C6D41}" srcOrd="1" destOrd="0" parTransId="{B01840D7-42E0-489E-B097-BE90B4A0A3B7}" sibTransId="{6AA639B9-1097-4C5C-A880-BDEA2CB7067D}"/>
    <dgm:cxn modelId="{259058F2-2401-447B-8B56-B712826D7B99}" srcId="{E2CED6BA-43F4-4327-B065-B5E3DCBFDF7F}" destId="{DD3E5831-15A8-4EA0-A540-7F57EB1D0956}" srcOrd="0" destOrd="0" parTransId="{812EF381-59F9-4EDD-A672-AF93AA1A7575}" sibTransId="{C44E908F-D7DD-4E75-892B-797DF225536D}"/>
    <dgm:cxn modelId="{99511DFE-2F1A-4849-AEC0-659B18837D17}" type="presOf" srcId="{B11978A2-1ADB-4FE2-839A-6AC173A6C880}" destId="{8D85230D-59BA-49B0-8574-78E7533E17BE}" srcOrd="0" destOrd="0" presId="urn:microsoft.com/office/officeart/2005/8/layout/vList2"/>
    <dgm:cxn modelId="{B690C1EC-EA26-42CE-AAF8-456B4A268F9F}" type="presParOf" srcId="{30DC9430-96DB-4CEC-B942-D076321F1126}" destId="{1A2A1F19-3582-4B03-9973-4D3A284508BD}" srcOrd="0" destOrd="0" presId="urn:microsoft.com/office/officeart/2005/8/layout/vList2"/>
    <dgm:cxn modelId="{94095444-2CF1-4F91-9A10-A1BC011614D8}" type="presParOf" srcId="{30DC9430-96DB-4CEC-B942-D076321F1126}" destId="{6F20EAA5-DA68-4A49-9D2C-6F24949C7FDA}" srcOrd="1" destOrd="0" presId="urn:microsoft.com/office/officeart/2005/8/layout/vList2"/>
    <dgm:cxn modelId="{95B1C1E4-2A5D-4C86-9EF4-0FE741CD3520}" type="presParOf" srcId="{30DC9430-96DB-4CEC-B942-D076321F1126}" destId="{91E7CB69-F1F7-4C8F-A203-4E8B9C47E8DD}" srcOrd="2" destOrd="0" presId="urn:microsoft.com/office/officeart/2005/8/layout/vList2"/>
    <dgm:cxn modelId="{9EF10F6E-EF25-494C-9EED-B1134FC46DB3}" type="presParOf" srcId="{30DC9430-96DB-4CEC-B942-D076321F1126}" destId="{8D85230D-59BA-49B0-8574-78E7533E17BE}" srcOrd="3" destOrd="0" presId="urn:microsoft.com/office/officeart/2005/8/layout/vList2"/>
    <dgm:cxn modelId="{F5705B5F-A43E-4E80-B385-ABF553E0A3BB}" type="presParOf" srcId="{30DC9430-96DB-4CEC-B942-D076321F1126}" destId="{21561404-2C52-4D53-80EB-3342E2AFEE14}" srcOrd="4" destOrd="0" presId="urn:microsoft.com/office/officeart/2005/8/layout/vList2"/>
    <dgm:cxn modelId="{8F482733-B28D-47F3-BAB3-A8ABB65479C3}" type="presParOf" srcId="{30DC9430-96DB-4CEC-B942-D076321F1126}" destId="{21305C0F-1C08-4C07-865D-EEC7A714D55C}" srcOrd="5" destOrd="0" presId="urn:microsoft.com/office/officeart/2005/8/layout/vList2"/>
    <dgm:cxn modelId="{9CD4EEE9-A3C1-42DA-B3A2-D0D903D0D3B3}" type="presParOf" srcId="{30DC9430-96DB-4CEC-B942-D076321F1126}" destId="{B18751E8-9DDD-45AE-B14E-1B9725E4D38E}" srcOrd="6" destOrd="0" presId="urn:microsoft.com/office/officeart/2005/8/layout/vList2"/>
    <dgm:cxn modelId="{5499B95B-3D7F-4CAC-A9E9-CCFC5AF2301F}" type="presParOf" srcId="{30DC9430-96DB-4CEC-B942-D076321F1126}" destId="{AABD80B5-67A3-4A0E-9FA2-A5EC7C34FE73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C75382-1E5B-40C1-9032-7B88151068AD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86CDFC0-6FC0-40C3-9DF1-66A6B78C14F4}">
      <dgm:prSet/>
      <dgm:spPr/>
      <dgm:t>
        <a:bodyPr/>
        <a:lstStyle/>
        <a:p>
          <a:r>
            <a:rPr lang="en-US" altLang="ko-KR" b="1" i="0">
              <a:solidFill>
                <a:srgbClr val="0D0D0D"/>
              </a:solidFill>
              <a:effectLst/>
              <a:latin typeface="ui-sans-serif"/>
            </a:rPr>
            <a:t>Information Cheats: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F3C98A96-60F6-4931-BE78-25A0EB5EFE5E}" type="parTrans" cxnId="{A342E405-A217-4E19-95BE-4FE7B45ED28D}">
      <dgm:prSet/>
      <dgm:spPr/>
      <dgm:t>
        <a:bodyPr/>
        <a:lstStyle/>
        <a:p>
          <a:pPr latinLnBrk="1"/>
          <a:endParaRPr lang="ko-KR" altLang="en-US"/>
        </a:p>
      </dgm:t>
    </dgm:pt>
    <dgm:pt modelId="{E13ED202-2912-4AE0-81C0-C6947C625EFE}" type="sibTrans" cxnId="{A342E405-A217-4E19-95BE-4FE7B45ED28D}">
      <dgm:prSet/>
      <dgm:spPr/>
      <dgm:t>
        <a:bodyPr/>
        <a:lstStyle/>
        <a:p>
          <a:pPr latinLnBrk="1"/>
          <a:endParaRPr lang="ko-KR" altLang="en-US"/>
        </a:p>
      </dgm:t>
    </dgm:pt>
    <dgm:pt modelId="{9A22D975-D67E-4B62-86EF-5974ED8BA670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Attackers aim to gain unauthorized knowledge (e.g., positions of stealth players).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81569D2C-6044-480E-B449-2500E98179E9}" type="parTrans" cxnId="{DA1270AA-90E5-4B38-BC75-0710F06FB753}">
      <dgm:prSet/>
      <dgm:spPr/>
      <dgm:t>
        <a:bodyPr/>
        <a:lstStyle/>
        <a:p>
          <a:pPr latinLnBrk="1"/>
          <a:endParaRPr lang="ko-KR" altLang="en-US"/>
        </a:p>
      </dgm:t>
    </dgm:pt>
    <dgm:pt modelId="{77900FC0-4837-42D8-B466-400996D837A5}" type="sibTrans" cxnId="{DA1270AA-90E5-4B38-BC75-0710F06FB753}">
      <dgm:prSet/>
      <dgm:spPr/>
      <dgm:t>
        <a:bodyPr/>
        <a:lstStyle/>
        <a:p>
          <a:pPr latinLnBrk="1"/>
          <a:endParaRPr lang="ko-KR" altLang="en-US"/>
        </a:p>
      </dgm:t>
    </dgm:pt>
    <dgm:pt modelId="{00AC2D1C-0F95-438D-B520-54042EE3C88C}">
      <dgm:prSet/>
      <dgm:spPr/>
      <dgm:t>
        <a:bodyPr/>
        <a:lstStyle/>
        <a:p>
          <a:r>
            <a:rPr lang="en-US" altLang="ko-KR" b="1" i="0">
              <a:solidFill>
                <a:srgbClr val="0D0D0D"/>
              </a:solidFill>
              <a:effectLst/>
              <a:latin typeface="ui-sans-serif"/>
            </a:rPr>
            <a:t>Client-Server Strategy: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60EBBE4B-1E44-4801-8F37-6E1A6ED7723C}" type="parTrans" cxnId="{2FC5A46A-5D17-4ADB-94BF-0B344785F36C}">
      <dgm:prSet/>
      <dgm:spPr/>
      <dgm:t>
        <a:bodyPr/>
        <a:lstStyle/>
        <a:p>
          <a:pPr latinLnBrk="1"/>
          <a:endParaRPr lang="ko-KR" altLang="en-US"/>
        </a:p>
      </dgm:t>
    </dgm:pt>
    <dgm:pt modelId="{7F3AC5ED-E4AD-47A2-B8E1-EC2FEA5997DB}" type="sibTrans" cxnId="{2FC5A46A-5D17-4ADB-94BF-0B344785F36C}">
      <dgm:prSet/>
      <dgm:spPr/>
      <dgm:t>
        <a:bodyPr/>
        <a:lstStyle/>
        <a:p>
          <a:pPr latinLnBrk="1"/>
          <a:endParaRPr lang="ko-KR" altLang="en-US"/>
        </a:p>
      </dgm:t>
    </dgm:pt>
    <dgm:pt modelId="{20EE536D-D6CD-4638-81B4-41F979F2E39D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Server transmits only critical and relevant data to each client.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539BD678-5F6C-490D-862B-D3E3CC580519}" type="parTrans" cxnId="{D2F74E0A-0F59-4841-AD19-74F0AD5ABF0C}">
      <dgm:prSet/>
      <dgm:spPr/>
      <dgm:t>
        <a:bodyPr/>
        <a:lstStyle/>
        <a:p>
          <a:pPr latinLnBrk="1"/>
          <a:endParaRPr lang="ko-KR" altLang="en-US"/>
        </a:p>
      </dgm:t>
    </dgm:pt>
    <dgm:pt modelId="{3DF85834-E3FE-44CE-BB1D-96CD815FF085}" type="sibTrans" cxnId="{D2F74E0A-0F59-4841-AD19-74F0AD5ABF0C}">
      <dgm:prSet/>
      <dgm:spPr/>
      <dgm:t>
        <a:bodyPr/>
        <a:lstStyle/>
        <a:p>
          <a:pPr latinLnBrk="1"/>
          <a:endParaRPr lang="ko-KR" altLang="en-US"/>
        </a:p>
      </dgm:t>
    </dgm:pt>
    <dgm:pt modelId="{8682831D-EB43-40A4-8C1E-6D6A92684076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Example: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863D8417-F906-4274-B525-826FE6EEB976}" type="parTrans" cxnId="{056E9FB7-3645-4CCD-8AC6-BDEECD511E0E}">
      <dgm:prSet/>
      <dgm:spPr/>
      <dgm:t>
        <a:bodyPr/>
        <a:lstStyle/>
        <a:p>
          <a:pPr latinLnBrk="1"/>
          <a:endParaRPr lang="ko-KR" altLang="en-US"/>
        </a:p>
      </dgm:t>
    </dgm:pt>
    <dgm:pt modelId="{8E3C0303-BAB3-4705-8338-ABDA24836A53}" type="sibTrans" cxnId="{056E9FB7-3645-4CCD-8AC6-BDEECD511E0E}">
      <dgm:prSet/>
      <dgm:spPr/>
      <dgm:t>
        <a:bodyPr/>
        <a:lstStyle/>
        <a:p>
          <a:pPr latinLnBrk="1"/>
          <a:endParaRPr lang="ko-KR" altLang="en-US"/>
        </a:p>
      </dgm:t>
    </dgm:pt>
    <dgm:pt modelId="{52312374-A500-412D-8EE6-D99CE0593585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Stealth Mode: No positional updates are sent for stealth players.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FE2B694F-0F90-47C8-A010-4439D5C9AC63}" type="parTrans" cxnId="{0FED6373-7063-4317-85A3-84497C706807}">
      <dgm:prSet/>
      <dgm:spPr/>
      <dgm:t>
        <a:bodyPr/>
        <a:lstStyle/>
        <a:p>
          <a:pPr latinLnBrk="1"/>
          <a:endParaRPr lang="ko-KR" altLang="en-US"/>
        </a:p>
      </dgm:t>
    </dgm:pt>
    <dgm:pt modelId="{0E9CF8DD-9276-497A-8CAF-D6F14EC32D4D}" type="sibTrans" cxnId="{0FED6373-7063-4317-85A3-84497C706807}">
      <dgm:prSet/>
      <dgm:spPr/>
      <dgm:t>
        <a:bodyPr/>
        <a:lstStyle/>
        <a:p>
          <a:pPr latinLnBrk="1"/>
          <a:endParaRPr lang="ko-KR" altLang="en-US"/>
        </a:p>
      </dgm:t>
    </dgm:pt>
    <dgm:pt modelId="{BA234D9B-D1C4-4F55-B560-5C5CC610549F}">
      <dgm:prSet/>
      <dgm:spPr/>
      <dgm:t>
        <a:bodyPr/>
        <a:lstStyle/>
        <a:p>
          <a:r>
            <a:rPr lang="en-US" altLang="ko-KR" b="1" i="0">
              <a:solidFill>
                <a:srgbClr val="0D0D0D"/>
              </a:solidFill>
              <a:effectLst/>
              <a:latin typeface="ui-sans-serif"/>
            </a:rPr>
            <a:t>Peer-to-Peer Limitation: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D9CE4C70-5C77-4DFC-B4E3-0552FDD86643}" type="parTrans" cxnId="{C2DDD727-A50B-4AFA-963E-D2564880138B}">
      <dgm:prSet/>
      <dgm:spPr/>
      <dgm:t>
        <a:bodyPr/>
        <a:lstStyle/>
        <a:p>
          <a:pPr latinLnBrk="1"/>
          <a:endParaRPr lang="ko-KR" altLang="en-US"/>
        </a:p>
      </dgm:t>
    </dgm:pt>
    <dgm:pt modelId="{B3258E68-D316-45BE-A3E0-C86D0C2F5AE2}" type="sibTrans" cxnId="{C2DDD727-A50B-4AFA-963E-D2564880138B}">
      <dgm:prSet/>
      <dgm:spPr/>
      <dgm:t>
        <a:bodyPr/>
        <a:lstStyle/>
        <a:p>
          <a:pPr latinLnBrk="1"/>
          <a:endParaRPr lang="ko-KR" altLang="en-US"/>
        </a:p>
      </dgm:t>
    </dgm:pt>
    <dgm:pt modelId="{5CB35F88-44A7-4A56-B0D9-479309462874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Requires all relevant game data to be sent to every peer.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FEA0F3AC-F6A4-4695-B9E3-224B7291807E}" type="parTrans" cxnId="{3D62AEB3-4812-4539-B179-551CAF147D08}">
      <dgm:prSet/>
      <dgm:spPr/>
      <dgm:t>
        <a:bodyPr/>
        <a:lstStyle/>
        <a:p>
          <a:pPr latinLnBrk="1"/>
          <a:endParaRPr lang="ko-KR" altLang="en-US"/>
        </a:p>
      </dgm:t>
    </dgm:pt>
    <dgm:pt modelId="{B64FFD6B-C911-4E82-91FB-42C04B82F433}" type="sibTrans" cxnId="{3D62AEB3-4812-4539-B179-551CAF147D08}">
      <dgm:prSet/>
      <dgm:spPr/>
      <dgm:t>
        <a:bodyPr/>
        <a:lstStyle/>
        <a:p>
          <a:pPr latinLnBrk="1"/>
          <a:endParaRPr lang="ko-KR" altLang="en-US"/>
        </a:p>
      </dgm:t>
    </dgm:pt>
    <dgm:pt modelId="{D9D4227A-1A54-4733-BB6A-086BC5F76619}">
      <dgm:prSet/>
      <dgm:spPr/>
      <dgm:t>
        <a:bodyPr/>
        <a:lstStyle/>
        <a:p>
          <a:r>
            <a:rPr lang="en-US" altLang="ko-KR" b="0" i="0" dirty="0">
              <a:solidFill>
                <a:srgbClr val="0D0D0D"/>
              </a:solidFill>
              <a:effectLst/>
              <a:latin typeface="ui-sans-serif"/>
            </a:rPr>
            <a:t>Harder to prevent information cheats compared to client-server models.</a:t>
          </a:r>
        </a:p>
      </dgm:t>
    </dgm:pt>
    <dgm:pt modelId="{31616CF4-786B-4674-8546-67FB950D967C}" type="parTrans" cxnId="{E6DF701D-53A3-4D2D-9735-F8D8119B45D8}">
      <dgm:prSet/>
      <dgm:spPr/>
      <dgm:t>
        <a:bodyPr/>
        <a:lstStyle/>
        <a:p>
          <a:pPr latinLnBrk="1"/>
          <a:endParaRPr lang="ko-KR" altLang="en-US"/>
        </a:p>
      </dgm:t>
    </dgm:pt>
    <dgm:pt modelId="{56DB2484-618E-40A1-9357-912782FC2385}" type="sibTrans" cxnId="{E6DF701D-53A3-4D2D-9735-F8D8119B45D8}">
      <dgm:prSet/>
      <dgm:spPr/>
      <dgm:t>
        <a:bodyPr/>
        <a:lstStyle/>
        <a:p>
          <a:pPr latinLnBrk="1"/>
          <a:endParaRPr lang="ko-KR" altLang="en-US"/>
        </a:p>
      </dgm:t>
    </dgm:pt>
    <dgm:pt modelId="{97A6575C-C81D-45FB-BE8F-F9D22A27906D}" type="pres">
      <dgm:prSet presAssocID="{C6C75382-1E5B-40C1-9032-7B88151068AD}" presName="linear" presStyleCnt="0">
        <dgm:presLayoutVars>
          <dgm:dir/>
          <dgm:animLvl val="lvl"/>
          <dgm:resizeHandles val="exact"/>
        </dgm:presLayoutVars>
      </dgm:prSet>
      <dgm:spPr/>
    </dgm:pt>
    <dgm:pt modelId="{046784C2-49A4-4F36-97A1-8DA265FDE0D1}" type="pres">
      <dgm:prSet presAssocID="{786CDFC0-6FC0-40C3-9DF1-66A6B78C14F4}" presName="parentLin" presStyleCnt="0"/>
      <dgm:spPr/>
    </dgm:pt>
    <dgm:pt modelId="{88E41BAB-B56A-45BC-B4AF-4BC423469E6B}" type="pres">
      <dgm:prSet presAssocID="{786CDFC0-6FC0-40C3-9DF1-66A6B78C14F4}" presName="parentLeftMargin" presStyleLbl="node1" presStyleIdx="0" presStyleCnt="3"/>
      <dgm:spPr/>
    </dgm:pt>
    <dgm:pt modelId="{6D57E6B2-1257-4B77-BBBF-3B0E8528A15F}" type="pres">
      <dgm:prSet presAssocID="{786CDFC0-6FC0-40C3-9DF1-66A6B78C14F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F10323D-95D7-40A5-8C0D-045C5809628E}" type="pres">
      <dgm:prSet presAssocID="{786CDFC0-6FC0-40C3-9DF1-66A6B78C14F4}" presName="negativeSpace" presStyleCnt="0"/>
      <dgm:spPr/>
    </dgm:pt>
    <dgm:pt modelId="{2FA39046-9445-4ACF-8386-DAAD07646726}" type="pres">
      <dgm:prSet presAssocID="{786CDFC0-6FC0-40C3-9DF1-66A6B78C14F4}" presName="childText" presStyleLbl="conFgAcc1" presStyleIdx="0" presStyleCnt="3">
        <dgm:presLayoutVars>
          <dgm:bulletEnabled val="1"/>
        </dgm:presLayoutVars>
      </dgm:prSet>
      <dgm:spPr/>
    </dgm:pt>
    <dgm:pt modelId="{6CC04E4A-39DE-4762-A589-369669301AD1}" type="pres">
      <dgm:prSet presAssocID="{E13ED202-2912-4AE0-81C0-C6947C625EFE}" presName="spaceBetweenRectangles" presStyleCnt="0"/>
      <dgm:spPr/>
    </dgm:pt>
    <dgm:pt modelId="{BB59E7DC-A4DC-4F5F-979E-FF34C017AD04}" type="pres">
      <dgm:prSet presAssocID="{00AC2D1C-0F95-438D-B520-54042EE3C88C}" presName="parentLin" presStyleCnt="0"/>
      <dgm:spPr/>
    </dgm:pt>
    <dgm:pt modelId="{10008E50-D0A7-4352-AB1F-4C3B440836DA}" type="pres">
      <dgm:prSet presAssocID="{00AC2D1C-0F95-438D-B520-54042EE3C88C}" presName="parentLeftMargin" presStyleLbl="node1" presStyleIdx="0" presStyleCnt="3"/>
      <dgm:spPr/>
    </dgm:pt>
    <dgm:pt modelId="{55737DF7-74B2-42F4-BE2E-387419BE62EE}" type="pres">
      <dgm:prSet presAssocID="{00AC2D1C-0F95-438D-B520-54042EE3C88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B02DA17-A649-4E4F-94D6-6BE03D42DB29}" type="pres">
      <dgm:prSet presAssocID="{00AC2D1C-0F95-438D-B520-54042EE3C88C}" presName="negativeSpace" presStyleCnt="0"/>
      <dgm:spPr/>
    </dgm:pt>
    <dgm:pt modelId="{46936A3F-39F2-4D38-B59F-FD4AA563EC67}" type="pres">
      <dgm:prSet presAssocID="{00AC2D1C-0F95-438D-B520-54042EE3C88C}" presName="childText" presStyleLbl="conFgAcc1" presStyleIdx="1" presStyleCnt="3">
        <dgm:presLayoutVars>
          <dgm:bulletEnabled val="1"/>
        </dgm:presLayoutVars>
      </dgm:prSet>
      <dgm:spPr/>
    </dgm:pt>
    <dgm:pt modelId="{C5032505-343A-47EF-9361-215C714B0F4E}" type="pres">
      <dgm:prSet presAssocID="{7F3AC5ED-E4AD-47A2-B8E1-EC2FEA5997DB}" presName="spaceBetweenRectangles" presStyleCnt="0"/>
      <dgm:spPr/>
    </dgm:pt>
    <dgm:pt modelId="{FFBA6063-ABEC-4771-9C6C-F2E6D2BDF96F}" type="pres">
      <dgm:prSet presAssocID="{BA234D9B-D1C4-4F55-B560-5C5CC610549F}" presName="parentLin" presStyleCnt="0"/>
      <dgm:spPr/>
    </dgm:pt>
    <dgm:pt modelId="{04A8E3DE-3862-4A16-8BDA-3ACE1B053F93}" type="pres">
      <dgm:prSet presAssocID="{BA234D9B-D1C4-4F55-B560-5C5CC610549F}" presName="parentLeftMargin" presStyleLbl="node1" presStyleIdx="1" presStyleCnt="3"/>
      <dgm:spPr/>
    </dgm:pt>
    <dgm:pt modelId="{E8E8BA27-2AA9-4687-95FD-B547B3438D91}" type="pres">
      <dgm:prSet presAssocID="{BA234D9B-D1C4-4F55-B560-5C5CC610549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0666DFB-09EF-447E-8964-D5AE3558EE02}" type="pres">
      <dgm:prSet presAssocID="{BA234D9B-D1C4-4F55-B560-5C5CC610549F}" presName="negativeSpace" presStyleCnt="0"/>
      <dgm:spPr/>
    </dgm:pt>
    <dgm:pt modelId="{BE8A6AD9-FB94-4423-89AE-D89CBA71B847}" type="pres">
      <dgm:prSet presAssocID="{BA234D9B-D1C4-4F55-B560-5C5CC610549F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342E405-A217-4E19-95BE-4FE7B45ED28D}" srcId="{C6C75382-1E5B-40C1-9032-7B88151068AD}" destId="{786CDFC0-6FC0-40C3-9DF1-66A6B78C14F4}" srcOrd="0" destOrd="0" parTransId="{F3C98A96-60F6-4931-BE78-25A0EB5EFE5E}" sibTransId="{E13ED202-2912-4AE0-81C0-C6947C625EFE}"/>
    <dgm:cxn modelId="{D2F74E0A-0F59-4841-AD19-74F0AD5ABF0C}" srcId="{00AC2D1C-0F95-438D-B520-54042EE3C88C}" destId="{20EE536D-D6CD-4638-81B4-41F979F2E39D}" srcOrd="0" destOrd="0" parTransId="{539BD678-5F6C-490D-862B-D3E3CC580519}" sibTransId="{3DF85834-E3FE-44CE-BB1D-96CD815FF085}"/>
    <dgm:cxn modelId="{E6DF701D-53A3-4D2D-9735-F8D8119B45D8}" srcId="{BA234D9B-D1C4-4F55-B560-5C5CC610549F}" destId="{D9D4227A-1A54-4733-BB6A-086BC5F76619}" srcOrd="1" destOrd="0" parTransId="{31616CF4-786B-4674-8546-67FB950D967C}" sibTransId="{56DB2484-618E-40A1-9357-912782FC2385}"/>
    <dgm:cxn modelId="{BD221120-50A7-47AE-A1FE-D5BCAD30A8A3}" type="presOf" srcId="{786CDFC0-6FC0-40C3-9DF1-66A6B78C14F4}" destId="{6D57E6B2-1257-4B77-BBBF-3B0E8528A15F}" srcOrd="1" destOrd="0" presId="urn:microsoft.com/office/officeart/2005/8/layout/list1"/>
    <dgm:cxn modelId="{C2DDD727-A50B-4AFA-963E-D2564880138B}" srcId="{C6C75382-1E5B-40C1-9032-7B88151068AD}" destId="{BA234D9B-D1C4-4F55-B560-5C5CC610549F}" srcOrd="2" destOrd="0" parTransId="{D9CE4C70-5C77-4DFC-B4E3-0552FDD86643}" sibTransId="{B3258E68-D316-45BE-A3E0-C86D0C2F5AE2}"/>
    <dgm:cxn modelId="{E83C6E28-A8BF-4D94-ACA1-BDE9D87727CB}" type="presOf" srcId="{52312374-A500-412D-8EE6-D99CE0593585}" destId="{46936A3F-39F2-4D38-B59F-FD4AA563EC67}" srcOrd="0" destOrd="2" presId="urn:microsoft.com/office/officeart/2005/8/layout/list1"/>
    <dgm:cxn modelId="{C3B25D2A-0FC5-43A4-BD6D-D6A2379F8DB8}" type="presOf" srcId="{00AC2D1C-0F95-438D-B520-54042EE3C88C}" destId="{10008E50-D0A7-4352-AB1F-4C3B440836DA}" srcOrd="0" destOrd="0" presId="urn:microsoft.com/office/officeart/2005/8/layout/list1"/>
    <dgm:cxn modelId="{F9A88C2D-5AB9-4287-937F-54C8FB55D805}" type="presOf" srcId="{00AC2D1C-0F95-438D-B520-54042EE3C88C}" destId="{55737DF7-74B2-42F4-BE2E-387419BE62EE}" srcOrd="1" destOrd="0" presId="urn:microsoft.com/office/officeart/2005/8/layout/list1"/>
    <dgm:cxn modelId="{1792F331-DEDC-413C-93E5-4D217991FBC5}" type="presOf" srcId="{9A22D975-D67E-4B62-86EF-5974ED8BA670}" destId="{2FA39046-9445-4ACF-8386-DAAD07646726}" srcOrd="0" destOrd="0" presId="urn:microsoft.com/office/officeart/2005/8/layout/list1"/>
    <dgm:cxn modelId="{39338749-330A-4059-896B-071F96AD70A7}" type="presOf" srcId="{786CDFC0-6FC0-40C3-9DF1-66A6B78C14F4}" destId="{88E41BAB-B56A-45BC-B4AF-4BC423469E6B}" srcOrd="0" destOrd="0" presId="urn:microsoft.com/office/officeart/2005/8/layout/list1"/>
    <dgm:cxn modelId="{2FC5A46A-5D17-4ADB-94BF-0B344785F36C}" srcId="{C6C75382-1E5B-40C1-9032-7B88151068AD}" destId="{00AC2D1C-0F95-438D-B520-54042EE3C88C}" srcOrd="1" destOrd="0" parTransId="{60EBBE4B-1E44-4801-8F37-6E1A6ED7723C}" sibTransId="{7F3AC5ED-E4AD-47A2-B8E1-EC2FEA5997DB}"/>
    <dgm:cxn modelId="{0FED6373-7063-4317-85A3-84497C706807}" srcId="{8682831D-EB43-40A4-8C1E-6D6A92684076}" destId="{52312374-A500-412D-8EE6-D99CE0593585}" srcOrd="0" destOrd="0" parTransId="{FE2B694F-0F90-47C8-A010-4439D5C9AC63}" sibTransId="{0E9CF8DD-9276-497A-8CAF-D6F14EC32D4D}"/>
    <dgm:cxn modelId="{2B2A607A-DEFD-457B-AAA8-1D3029602A92}" type="presOf" srcId="{20EE536D-D6CD-4638-81B4-41F979F2E39D}" destId="{46936A3F-39F2-4D38-B59F-FD4AA563EC67}" srcOrd="0" destOrd="0" presId="urn:microsoft.com/office/officeart/2005/8/layout/list1"/>
    <dgm:cxn modelId="{DA1270AA-90E5-4B38-BC75-0710F06FB753}" srcId="{786CDFC0-6FC0-40C3-9DF1-66A6B78C14F4}" destId="{9A22D975-D67E-4B62-86EF-5974ED8BA670}" srcOrd="0" destOrd="0" parTransId="{81569D2C-6044-480E-B449-2500E98179E9}" sibTransId="{77900FC0-4837-42D8-B466-400996D837A5}"/>
    <dgm:cxn modelId="{0012C9AC-7A7A-44CE-A100-D2847EFE2E97}" type="presOf" srcId="{5CB35F88-44A7-4A56-B0D9-479309462874}" destId="{BE8A6AD9-FB94-4423-89AE-D89CBA71B847}" srcOrd="0" destOrd="0" presId="urn:microsoft.com/office/officeart/2005/8/layout/list1"/>
    <dgm:cxn modelId="{3D62AEB3-4812-4539-B179-551CAF147D08}" srcId="{BA234D9B-D1C4-4F55-B560-5C5CC610549F}" destId="{5CB35F88-44A7-4A56-B0D9-479309462874}" srcOrd="0" destOrd="0" parTransId="{FEA0F3AC-F6A4-4695-B9E3-224B7291807E}" sibTransId="{B64FFD6B-C911-4E82-91FB-42C04B82F433}"/>
    <dgm:cxn modelId="{056E9FB7-3645-4CCD-8AC6-BDEECD511E0E}" srcId="{00AC2D1C-0F95-438D-B520-54042EE3C88C}" destId="{8682831D-EB43-40A4-8C1E-6D6A92684076}" srcOrd="1" destOrd="0" parTransId="{863D8417-F906-4274-B525-826FE6EEB976}" sibTransId="{8E3C0303-BAB3-4705-8338-ABDA24836A53}"/>
    <dgm:cxn modelId="{ADE0E5CA-A253-4E3B-BAE9-3E7274B2866C}" type="presOf" srcId="{8682831D-EB43-40A4-8C1E-6D6A92684076}" destId="{46936A3F-39F2-4D38-B59F-FD4AA563EC67}" srcOrd="0" destOrd="1" presId="urn:microsoft.com/office/officeart/2005/8/layout/list1"/>
    <dgm:cxn modelId="{DB82C8D5-91C8-4548-9F75-835B0EEABD65}" type="presOf" srcId="{D9D4227A-1A54-4733-BB6A-086BC5F76619}" destId="{BE8A6AD9-FB94-4423-89AE-D89CBA71B847}" srcOrd="0" destOrd="1" presId="urn:microsoft.com/office/officeart/2005/8/layout/list1"/>
    <dgm:cxn modelId="{3B04A6DA-3FB4-4464-885F-44326C178E0C}" type="presOf" srcId="{BA234D9B-D1C4-4F55-B560-5C5CC610549F}" destId="{04A8E3DE-3862-4A16-8BDA-3ACE1B053F93}" srcOrd="0" destOrd="0" presId="urn:microsoft.com/office/officeart/2005/8/layout/list1"/>
    <dgm:cxn modelId="{4D4348E4-E670-47A3-A136-13BB5201EE72}" type="presOf" srcId="{C6C75382-1E5B-40C1-9032-7B88151068AD}" destId="{97A6575C-C81D-45FB-BE8F-F9D22A27906D}" srcOrd="0" destOrd="0" presId="urn:microsoft.com/office/officeart/2005/8/layout/list1"/>
    <dgm:cxn modelId="{797D65F7-5981-47C9-AAE6-7B46D90A9E8E}" type="presOf" srcId="{BA234D9B-D1C4-4F55-B560-5C5CC610549F}" destId="{E8E8BA27-2AA9-4687-95FD-B547B3438D91}" srcOrd="1" destOrd="0" presId="urn:microsoft.com/office/officeart/2005/8/layout/list1"/>
    <dgm:cxn modelId="{2BD0B935-45F9-4AAA-93D5-2CDFE5B87D6D}" type="presParOf" srcId="{97A6575C-C81D-45FB-BE8F-F9D22A27906D}" destId="{046784C2-49A4-4F36-97A1-8DA265FDE0D1}" srcOrd="0" destOrd="0" presId="urn:microsoft.com/office/officeart/2005/8/layout/list1"/>
    <dgm:cxn modelId="{CDA4C163-1D63-4BC2-BFEF-935C4EC91EF2}" type="presParOf" srcId="{046784C2-49A4-4F36-97A1-8DA265FDE0D1}" destId="{88E41BAB-B56A-45BC-B4AF-4BC423469E6B}" srcOrd="0" destOrd="0" presId="urn:microsoft.com/office/officeart/2005/8/layout/list1"/>
    <dgm:cxn modelId="{768E02BA-7713-45D6-B5BC-DFB0308A91B1}" type="presParOf" srcId="{046784C2-49A4-4F36-97A1-8DA265FDE0D1}" destId="{6D57E6B2-1257-4B77-BBBF-3B0E8528A15F}" srcOrd="1" destOrd="0" presId="urn:microsoft.com/office/officeart/2005/8/layout/list1"/>
    <dgm:cxn modelId="{C198CD02-3DA3-4C38-89A6-E582BC949D73}" type="presParOf" srcId="{97A6575C-C81D-45FB-BE8F-F9D22A27906D}" destId="{8F10323D-95D7-40A5-8C0D-045C5809628E}" srcOrd="1" destOrd="0" presId="urn:microsoft.com/office/officeart/2005/8/layout/list1"/>
    <dgm:cxn modelId="{EAC48ED8-426F-4C18-8F3A-F54E6018C1D0}" type="presParOf" srcId="{97A6575C-C81D-45FB-BE8F-F9D22A27906D}" destId="{2FA39046-9445-4ACF-8386-DAAD07646726}" srcOrd="2" destOrd="0" presId="urn:microsoft.com/office/officeart/2005/8/layout/list1"/>
    <dgm:cxn modelId="{DF17E1D4-9366-4435-B97E-B10EBF83B4A7}" type="presParOf" srcId="{97A6575C-C81D-45FB-BE8F-F9D22A27906D}" destId="{6CC04E4A-39DE-4762-A589-369669301AD1}" srcOrd="3" destOrd="0" presId="urn:microsoft.com/office/officeart/2005/8/layout/list1"/>
    <dgm:cxn modelId="{B6A12DB1-07C4-49BA-83CE-49719EAE8530}" type="presParOf" srcId="{97A6575C-C81D-45FB-BE8F-F9D22A27906D}" destId="{BB59E7DC-A4DC-4F5F-979E-FF34C017AD04}" srcOrd="4" destOrd="0" presId="urn:microsoft.com/office/officeart/2005/8/layout/list1"/>
    <dgm:cxn modelId="{4A49E55E-A0B1-44C7-AE47-A5938DC7F079}" type="presParOf" srcId="{BB59E7DC-A4DC-4F5F-979E-FF34C017AD04}" destId="{10008E50-D0A7-4352-AB1F-4C3B440836DA}" srcOrd="0" destOrd="0" presId="urn:microsoft.com/office/officeart/2005/8/layout/list1"/>
    <dgm:cxn modelId="{4FDF79BF-ADA4-4036-96E5-5415298C2842}" type="presParOf" srcId="{BB59E7DC-A4DC-4F5F-979E-FF34C017AD04}" destId="{55737DF7-74B2-42F4-BE2E-387419BE62EE}" srcOrd="1" destOrd="0" presId="urn:microsoft.com/office/officeart/2005/8/layout/list1"/>
    <dgm:cxn modelId="{FE205C8E-0976-4274-A8AD-46ABEFB26A14}" type="presParOf" srcId="{97A6575C-C81D-45FB-BE8F-F9D22A27906D}" destId="{9B02DA17-A649-4E4F-94D6-6BE03D42DB29}" srcOrd="5" destOrd="0" presId="urn:microsoft.com/office/officeart/2005/8/layout/list1"/>
    <dgm:cxn modelId="{07F29044-F39B-414E-BEA8-03088B3B7D71}" type="presParOf" srcId="{97A6575C-C81D-45FB-BE8F-F9D22A27906D}" destId="{46936A3F-39F2-4D38-B59F-FD4AA563EC67}" srcOrd="6" destOrd="0" presId="urn:microsoft.com/office/officeart/2005/8/layout/list1"/>
    <dgm:cxn modelId="{10C29259-2B77-4BDB-9728-132642EE8457}" type="presParOf" srcId="{97A6575C-C81D-45FB-BE8F-F9D22A27906D}" destId="{C5032505-343A-47EF-9361-215C714B0F4E}" srcOrd="7" destOrd="0" presId="urn:microsoft.com/office/officeart/2005/8/layout/list1"/>
    <dgm:cxn modelId="{6A09EB17-7AF9-410C-B3C0-06B85610806C}" type="presParOf" srcId="{97A6575C-C81D-45FB-BE8F-F9D22A27906D}" destId="{FFBA6063-ABEC-4771-9C6C-F2E6D2BDF96F}" srcOrd="8" destOrd="0" presId="urn:microsoft.com/office/officeart/2005/8/layout/list1"/>
    <dgm:cxn modelId="{75E7D284-C8C5-4E9D-B00E-A6DC4FF70577}" type="presParOf" srcId="{FFBA6063-ABEC-4771-9C6C-F2E6D2BDF96F}" destId="{04A8E3DE-3862-4A16-8BDA-3ACE1B053F93}" srcOrd="0" destOrd="0" presId="urn:microsoft.com/office/officeart/2005/8/layout/list1"/>
    <dgm:cxn modelId="{BCDEF272-3EA1-4757-85A5-DD0C1B633332}" type="presParOf" srcId="{FFBA6063-ABEC-4771-9C6C-F2E6D2BDF96F}" destId="{E8E8BA27-2AA9-4687-95FD-B547B3438D91}" srcOrd="1" destOrd="0" presId="urn:microsoft.com/office/officeart/2005/8/layout/list1"/>
    <dgm:cxn modelId="{CE52C326-FFAE-4D26-AFBC-949E94B14E35}" type="presParOf" srcId="{97A6575C-C81D-45FB-BE8F-F9D22A27906D}" destId="{C0666DFB-09EF-447E-8964-D5AE3558EE02}" srcOrd="9" destOrd="0" presId="urn:microsoft.com/office/officeart/2005/8/layout/list1"/>
    <dgm:cxn modelId="{CF971800-8342-4AC8-93C8-06ADBEAE9026}" type="presParOf" srcId="{97A6575C-C81D-45FB-BE8F-F9D22A27906D}" destId="{BE8A6AD9-FB94-4423-89AE-D89CBA71B84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481298-1106-4CDB-BA95-A61E65C869C6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599EDE0-505E-4A86-8388-375672815CED}">
      <dgm:prSet/>
      <dgm:spPr/>
      <dgm:t>
        <a:bodyPr/>
        <a:lstStyle/>
        <a:p>
          <a:r>
            <a:rPr lang="en-US" altLang="ko-KR" b="1" i="0">
              <a:solidFill>
                <a:srgbClr val="0D0D0D"/>
              </a:solidFill>
              <a:effectLst/>
              <a:latin typeface="ui-sans-serif"/>
            </a:rPr>
            <a:t>Definition:</a:t>
          </a:r>
          <a:endParaRPr lang="en-US" dirty="0"/>
        </a:p>
      </dgm:t>
    </dgm:pt>
    <dgm:pt modelId="{25858E6C-C776-4DBF-98B8-72930672AE9A}" type="parTrans" cxnId="{868CDF74-1BD0-482F-BD48-4B72AE2B6192}">
      <dgm:prSet/>
      <dgm:spPr/>
      <dgm:t>
        <a:bodyPr/>
        <a:lstStyle/>
        <a:p>
          <a:endParaRPr lang="en-US"/>
        </a:p>
      </dgm:t>
    </dgm:pt>
    <dgm:pt modelId="{7691F5CA-68E1-45F5-B70E-1FDD8699ACCF}" type="sibTrans" cxnId="{868CDF74-1BD0-482F-BD48-4B72AE2B6192}">
      <dgm:prSet/>
      <dgm:spPr/>
      <dgm:t>
        <a:bodyPr/>
        <a:lstStyle/>
        <a:p>
          <a:endParaRPr lang="en-US"/>
        </a:p>
      </dgm:t>
    </dgm:pt>
    <dgm:pt modelId="{D97BB1B8-9131-4672-BF3D-096FBA51D45C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Input validation ensures that no player performs invalid actions in a game.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4E3BD7B1-3CDB-41C6-A64C-CBAA9187E4F5}" type="parTrans" cxnId="{86D074A4-3BF2-4812-A73E-EF7DCEF4DEE4}">
      <dgm:prSet/>
      <dgm:spPr/>
      <dgm:t>
        <a:bodyPr/>
        <a:lstStyle/>
        <a:p>
          <a:pPr latinLnBrk="1"/>
          <a:endParaRPr lang="ko-KR" altLang="en-US"/>
        </a:p>
      </dgm:t>
    </dgm:pt>
    <dgm:pt modelId="{BBE01C6A-5487-4781-B905-C24FB0117CD7}" type="sibTrans" cxnId="{86D074A4-3BF2-4812-A73E-EF7DCEF4DEE4}">
      <dgm:prSet/>
      <dgm:spPr/>
      <dgm:t>
        <a:bodyPr/>
        <a:lstStyle/>
        <a:p>
          <a:pPr latinLnBrk="1"/>
          <a:endParaRPr lang="ko-KR" altLang="en-US"/>
        </a:p>
      </dgm:t>
    </dgm:pt>
    <dgm:pt modelId="{C95A2A54-444D-4D31-9DC7-55324BB8146D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Prevents the blind execution of networked actions.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282E20AB-BA2C-44AB-BAE8-1545AB32E25D}" type="parTrans" cxnId="{7044BC35-4405-4829-B581-DF75242E52E6}">
      <dgm:prSet/>
      <dgm:spPr/>
      <dgm:t>
        <a:bodyPr/>
        <a:lstStyle/>
        <a:p>
          <a:pPr latinLnBrk="1"/>
          <a:endParaRPr lang="ko-KR" altLang="en-US"/>
        </a:p>
      </dgm:t>
    </dgm:pt>
    <dgm:pt modelId="{D8C1BB34-791D-4D84-8ABF-CC312ABCD240}" type="sibTrans" cxnId="{7044BC35-4405-4829-B581-DF75242E52E6}">
      <dgm:prSet/>
      <dgm:spPr/>
      <dgm:t>
        <a:bodyPr/>
        <a:lstStyle/>
        <a:p>
          <a:pPr latinLnBrk="1"/>
          <a:endParaRPr lang="ko-KR" altLang="en-US"/>
        </a:p>
      </dgm:t>
    </dgm:pt>
    <dgm:pt modelId="{59C70C0A-ADF1-4812-9FA0-B2DFC9686CF0}">
      <dgm:prSet/>
      <dgm:spPr/>
      <dgm:t>
        <a:bodyPr/>
        <a:lstStyle/>
        <a:p>
          <a:r>
            <a:rPr lang="en-US" altLang="ko-KR" b="1" i="0">
              <a:solidFill>
                <a:srgbClr val="0D0D0D"/>
              </a:solidFill>
              <a:effectLst/>
              <a:latin typeface="ui-sans-serif"/>
            </a:rPr>
            <a:t>Why It’s Important: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4C710D3E-9319-42A5-8EFE-E02A1BB94EB0}" type="parTrans" cxnId="{55A2CD9E-57E0-4BAE-8EB1-6691DB614C40}">
      <dgm:prSet/>
      <dgm:spPr/>
      <dgm:t>
        <a:bodyPr/>
        <a:lstStyle/>
        <a:p>
          <a:pPr latinLnBrk="1"/>
          <a:endParaRPr lang="ko-KR" altLang="en-US"/>
        </a:p>
      </dgm:t>
    </dgm:pt>
    <dgm:pt modelId="{E5E33C61-940D-4D71-9C34-882D79C8B638}" type="sibTrans" cxnId="{55A2CD9E-57E0-4BAE-8EB1-6691DB614C40}">
      <dgm:prSet/>
      <dgm:spPr/>
      <dgm:t>
        <a:bodyPr/>
        <a:lstStyle/>
        <a:p>
          <a:pPr latinLnBrk="1"/>
          <a:endParaRPr lang="ko-KR" altLang="en-US"/>
        </a:p>
      </dgm:t>
    </dgm:pt>
    <dgm:pt modelId="{E663B29E-1E02-441F-9F1E-FBEDDEFB5A66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Detects and prevents cheating attempts.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DD2B6067-CBB1-4581-B508-1403B972B632}" type="parTrans" cxnId="{9D6F3CA9-697D-45E0-8514-781E5F075A28}">
      <dgm:prSet/>
      <dgm:spPr/>
      <dgm:t>
        <a:bodyPr/>
        <a:lstStyle/>
        <a:p>
          <a:pPr latinLnBrk="1"/>
          <a:endParaRPr lang="ko-KR" altLang="en-US"/>
        </a:p>
      </dgm:t>
    </dgm:pt>
    <dgm:pt modelId="{29B3A01C-1267-4B72-B3DD-B0B169AAEA17}" type="sibTrans" cxnId="{9D6F3CA9-697D-45E0-8514-781E5F075A28}">
      <dgm:prSet/>
      <dgm:spPr/>
      <dgm:t>
        <a:bodyPr/>
        <a:lstStyle/>
        <a:p>
          <a:pPr latinLnBrk="1"/>
          <a:endParaRPr lang="ko-KR" altLang="en-US"/>
        </a:p>
      </dgm:t>
    </dgm:pt>
    <dgm:pt modelId="{D89267D9-CF80-4D11-BAD1-A95087141F95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Maintains fairness in both client-server and peer-to-peer games.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4544A430-EEDC-4AA2-8B61-A171E11662BD}" type="parTrans" cxnId="{683D9B29-F4C2-4E89-8DB9-E3BBBA5972F1}">
      <dgm:prSet/>
      <dgm:spPr/>
      <dgm:t>
        <a:bodyPr/>
        <a:lstStyle/>
        <a:p>
          <a:pPr latinLnBrk="1"/>
          <a:endParaRPr lang="ko-KR" altLang="en-US"/>
        </a:p>
      </dgm:t>
    </dgm:pt>
    <dgm:pt modelId="{78A4DC97-9FBE-414F-A3B7-A5499B17F0E0}" type="sibTrans" cxnId="{683D9B29-F4C2-4E89-8DB9-E3BBBA5972F1}">
      <dgm:prSet/>
      <dgm:spPr/>
      <dgm:t>
        <a:bodyPr/>
        <a:lstStyle/>
        <a:p>
          <a:pPr latinLnBrk="1"/>
          <a:endParaRPr lang="ko-KR" altLang="en-US"/>
        </a:p>
      </dgm:t>
    </dgm:pt>
    <dgm:pt modelId="{8F2B62FE-E575-4B11-99F8-A48127251D80}" type="pres">
      <dgm:prSet presAssocID="{E6481298-1106-4CDB-BA95-A61E65C869C6}" presName="linear" presStyleCnt="0">
        <dgm:presLayoutVars>
          <dgm:dir/>
          <dgm:animLvl val="lvl"/>
          <dgm:resizeHandles val="exact"/>
        </dgm:presLayoutVars>
      </dgm:prSet>
      <dgm:spPr/>
    </dgm:pt>
    <dgm:pt modelId="{EF19A89C-D1F7-4F49-9885-EAFAC4731D43}" type="pres">
      <dgm:prSet presAssocID="{D599EDE0-505E-4A86-8388-375672815CED}" presName="parentLin" presStyleCnt="0"/>
      <dgm:spPr/>
    </dgm:pt>
    <dgm:pt modelId="{7AFC38FE-BAE0-4A52-BF2F-3AC64FF01D7E}" type="pres">
      <dgm:prSet presAssocID="{D599EDE0-505E-4A86-8388-375672815CED}" presName="parentLeftMargin" presStyleLbl="node1" presStyleIdx="0" presStyleCnt="2"/>
      <dgm:spPr/>
    </dgm:pt>
    <dgm:pt modelId="{5105840B-A3FB-456A-A699-FD45F0388CB6}" type="pres">
      <dgm:prSet presAssocID="{D599EDE0-505E-4A86-8388-375672815CE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2989C29-42DC-4B90-9329-D735389246F2}" type="pres">
      <dgm:prSet presAssocID="{D599EDE0-505E-4A86-8388-375672815CED}" presName="negativeSpace" presStyleCnt="0"/>
      <dgm:spPr/>
    </dgm:pt>
    <dgm:pt modelId="{8A0A3D53-7FF4-457A-9BBA-CE95BC27C9CE}" type="pres">
      <dgm:prSet presAssocID="{D599EDE0-505E-4A86-8388-375672815CED}" presName="childText" presStyleLbl="conFgAcc1" presStyleIdx="0" presStyleCnt="2">
        <dgm:presLayoutVars>
          <dgm:bulletEnabled val="1"/>
        </dgm:presLayoutVars>
      </dgm:prSet>
      <dgm:spPr/>
    </dgm:pt>
    <dgm:pt modelId="{35A74E01-2754-43CC-BF88-CF484B531F03}" type="pres">
      <dgm:prSet presAssocID="{7691F5CA-68E1-45F5-B70E-1FDD8699ACCF}" presName="spaceBetweenRectangles" presStyleCnt="0"/>
      <dgm:spPr/>
    </dgm:pt>
    <dgm:pt modelId="{D92190F1-3A94-48B6-B6AB-DD591411E111}" type="pres">
      <dgm:prSet presAssocID="{59C70C0A-ADF1-4812-9FA0-B2DFC9686CF0}" presName="parentLin" presStyleCnt="0"/>
      <dgm:spPr/>
    </dgm:pt>
    <dgm:pt modelId="{559560D0-DD78-4FD8-8215-831A8550CC0D}" type="pres">
      <dgm:prSet presAssocID="{59C70C0A-ADF1-4812-9FA0-B2DFC9686CF0}" presName="parentLeftMargin" presStyleLbl="node1" presStyleIdx="0" presStyleCnt="2"/>
      <dgm:spPr/>
    </dgm:pt>
    <dgm:pt modelId="{1A3B026E-DD81-45B6-8A32-E33F6B2423A3}" type="pres">
      <dgm:prSet presAssocID="{59C70C0A-ADF1-4812-9FA0-B2DFC9686CF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CEC43EC-8EAB-4476-9D0F-3B5BAC7A9DF0}" type="pres">
      <dgm:prSet presAssocID="{59C70C0A-ADF1-4812-9FA0-B2DFC9686CF0}" presName="negativeSpace" presStyleCnt="0"/>
      <dgm:spPr/>
    </dgm:pt>
    <dgm:pt modelId="{6842C110-D164-49E1-935A-EEA654A6C0A5}" type="pres">
      <dgm:prSet presAssocID="{59C70C0A-ADF1-4812-9FA0-B2DFC9686CF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683D9B29-F4C2-4E89-8DB9-E3BBBA5972F1}" srcId="{59C70C0A-ADF1-4812-9FA0-B2DFC9686CF0}" destId="{D89267D9-CF80-4D11-BAD1-A95087141F95}" srcOrd="1" destOrd="0" parTransId="{4544A430-EEDC-4AA2-8B61-A171E11662BD}" sibTransId="{78A4DC97-9FBE-414F-A3B7-A5499B17F0E0}"/>
    <dgm:cxn modelId="{7044BC35-4405-4829-B581-DF75242E52E6}" srcId="{D599EDE0-505E-4A86-8388-375672815CED}" destId="{C95A2A54-444D-4D31-9DC7-55324BB8146D}" srcOrd="1" destOrd="0" parTransId="{282E20AB-BA2C-44AB-BAE8-1545AB32E25D}" sibTransId="{D8C1BB34-791D-4D84-8ABF-CC312ABCD240}"/>
    <dgm:cxn modelId="{4E785771-59F2-4450-B7E1-7BFBE748A846}" type="presOf" srcId="{D599EDE0-505E-4A86-8388-375672815CED}" destId="{7AFC38FE-BAE0-4A52-BF2F-3AC64FF01D7E}" srcOrd="0" destOrd="0" presId="urn:microsoft.com/office/officeart/2005/8/layout/list1"/>
    <dgm:cxn modelId="{868CDF74-1BD0-482F-BD48-4B72AE2B6192}" srcId="{E6481298-1106-4CDB-BA95-A61E65C869C6}" destId="{D599EDE0-505E-4A86-8388-375672815CED}" srcOrd="0" destOrd="0" parTransId="{25858E6C-C776-4DBF-98B8-72930672AE9A}" sibTransId="{7691F5CA-68E1-45F5-B70E-1FDD8699ACCF}"/>
    <dgm:cxn modelId="{8B108C90-DEEF-48C9-A545-8646334C71EC}" type="presOf" srcId="{C95A2A54-444D-4D31-9DC7-55324BB8146D}" destId="{8A0A3D53-7FF4-457A-9BBA-CE95BC27C9CE}" srcOrd="0" destOrd="1" presId="urn:microsoft.com/office/officeart/2005/8/layout/list1"/>
    <dgm:cxn modelId="{55A2CD9E-57E0-4BAE-8EB1-6691DB614C40}" srcId="{E6481298-1106-4CDB-BA95-A61E65C869C6}" destId="{59C70C0A-ADF1-4812-9FA0-B2DFC9686CF0}" srcOrd="1" destOrd="0" parTransId="{4C710D3E-9319-42A5-8EFE-E02A1BB94EB0}" sibTransId="{E5E33C61-940D-4D71-9C34-882D79C8B638}"/>
    <dgm:cxn modelId="{86D074A4-3BF2-4812-A73E-EF7DCEF4DEE4}" srcId="{D599EDE0-505E-4A86-8388-375672815CED}" destId="{D97BB1B8-9131-4672-BF3D-096FBA51D45C}" srcOrd="0" destOrd="0" parTransId="{4E3BD7B1-3CDB-41C6-A64C-CBAA9187E4F5}" sibTransId="{BBE01C6A-5487-4781-B905-C24FB0117CD7}"/>
    <dgm:cxn modelId="{9D6F3CA9-697D-45E0-8514-781E5F075A28}" srcId="{59C70C0A-ADF1-4812-9FA0-B2DFC9686CF0}" destId="{E663B29E-1E02-441F-9F1E-FBEDDEFB5A66}" srcOrd="0" destOrd="0" parTransId="{DD2B6067-CBB1-4581-B508-1403B972B632}" sibTransId="{29B3A01C-1267-4B72-B3DD-B0B169AAEA17}"/>
    <dgm:cxn modelId="{C19171AC-26F2-4683-801A-473F113E96D9}" type="presOf" srcId="{E663B29E-1E02-441F-9F1E-FBEDDEFB5A66}" destId="{6842C110-D164-49E1-935A-EEA654A6C0A5}" srcOrd="0" destOrd="0" presId="urn:microsoft.com/office/officeart/2005/8/layout/list1"/>
    <dgm:cxn modelId="{374D3FB6-ED3C-4F6F-8C31-F343E2C15470}" type="presOf" srcId="{59C70C0A-ADF1-4812-9FA0-B2DFC9686CF0}" destId="{1A3B026E-DD81-45B6-8A32-E33F6B2423A3}" srcOrd="1" destOrd="0" presId="urn:microsoft.com/office/officeart/2005/8/layout/list1"/>
    <dgm:cxn modelId="{992FAECC-891E-4057-8ADE-4D2F76A096A3}" type="presOf" srcId="{D89267D9-CF80-4D11-BAD1-A95087141F95}" destId="{6842C110-D164-49E1-935A-EEA654A6C0A5}" srcOrd="0" destOrd="1" presId="urn:microsoft.com/office/officeart/2005/8/layout/list1"/>
    <dgm:cxn modelId="{C8A6ABD8-4F08-4474-801D-CC2CB1B63F79}" type="presOf" srcId="{D97BB1B8-9131-4672-BF3D-096FBA51D45C}" destId="{8A0A3D53-7FF4-457A-9BBA-CE95BC27C9CE}" srcOrd="0" destOrd="0" presId="urn:microsoft.com/office/officeart/2005/8/layout/list1"/>
    <dgm:cxn modelId="{2C0597E0-5B4B-4A61-A6EB-9F19C6BFB37A}" type="presOf" srcId="{59C70C0A-ADF1-4812-9FA0-B2DFC9686CF0}" destId="{559560D0-DD78-4FD8-8215-831A8550CC0D}" srcOrd="0" destOrd="0" presId="urn:microsoft.com/office/officeart/2005/8/layout/list1"/>
    <dgm:cxn modelId="{554F82E7-9242-456A-B27E-3E55EA52C0B4}" type="presOf" srcId="{D599EDE0-505E-4A86-8388-375672815CED}" destId="{5105840B-A3FB-456A-A699-FD45F0388CB6}" srcOrd="1" destOrd="0" presId="urn:microsoft.com/office/officeart/2005/8/layout/list1"/>
    <dgm:cxn modelId="{158B32F2-8460-4D83-B3B9-59591AD8FA2C}" type="presOf" srcId="{E6481298-1106-4CDB-BA95-A61E65C869C6}" destId="{8F2B62FE-E575-4B11-99F8-A48127251D80}" srcOrd="0" destOrd="0" presId="urn:microsoft.com/office/officeart/2005/8/layout/list1"/>
    <dgm:cxn modelId="{C46BB534-9C4A-4E64-A73B-63EBC838DBA1}" type="presParOf" srcId="{8F2B62FE-E575-4B11-99F8-A48127251D80}" destId="{EF19A89C-D1F7-4F49-9885-EAFAC4731D43}" srcOrd="0" destOrd="0" presId="urn:microsoft.com/office/officeart/2005/8/layout/list1"/>
    <dgm:cxn modelId="{E048DA54-DCDC-46FB-A22D-68040E8A2DD1}" type="presParOf" srcId="{EF19A89C-D1F7-4F49-9885-EAFAC4731D43}" destId="{7AFC38FE-BAE0-4A52-BF2F-3AC64FF01D7E}" srcOrd="0" destOrd="0" presId="urn:microsoft.com/office/officeart/2005/8/layout/list1"/>
    <dgm:cxn modelId="{06D96CB9-5A78-41AF-9C9A-4167B8E3EADF}" type="presParOf" srcId="{EF19A89C-D1F7-4F49-9885-EAFAC4731D43}" destId="{5105840B-A3FB-456A-A699-FD45F0388CB6}" srcOrd="1" destOrd="0" presId="urn:microsoft.com/office/officeart/2005/8/layout/list1"/>
    <dgm:cxn modelId="{806618C4-B90E-4D00-9813-09D9C397D3A5}" type="presParOf" srcId="{8F2B62FE-E575-4B11-99F8-A48127251D80}" destId="{52989C29-42DC-4B90-9329-D735389246F2}" srcOrd="1" destOrd="0" presId="urn:microsoft.com/office/officeart/2005/8/layout/list1"/>
    <dgm:cxn modelId="{B9A932C1-76BF-48A5-BCF7-E2BF9C3A4C62}" type="presParOf" srcId="{8F2B62FE-E575-4B11-99F8-A48127251D80}" destId="{8A0A3D53-7FF4-457A-9BBA-CE95BC27C9CE}" srcOrd="2" destOrd="0" presId="urn:microsoft.com/office/officeart/2005/8/layout/list1"/>
    <dgm:cxn modelId="{83958136-46EA-478A-8F2A-081C4EDBFB33}" type="presParOf" srcId="{8F2B62FE-E575-4B11-99F8-A48127251D80}" destId="{35A74E01-2754-43CC-BF88-CF484B531F03}" srcOrd="3" destOrd="0" presId="urn:microsoft.com/office/officeart/2005/8/layout/list1"/>
    <dgm:cxn modelId="{7DA913BC-F25B-43DA-9265-906D57F120DF}" type="presParOf" srcId="{8F2B62FE-E575-4B11-99F8-A48127251D80}" destId="{D92190F1-3A94-48B6-B6AB-DD591411E111}" srcOrd="4" destOrd="0" presId="urn:microsoft.com/office/officeart/2005/8/layout/list1"/>
    <dgm:cxn modelId="{D8BDA50C-8D0E-448F-9830-DE85CC9E37BB}" type="presParOf" srcId="{D92190F1-3A94-48B6-B6AB-DD591411E111}" destId="{559560D0-DD78-4FD8-8215-831A8550CC0D}" srcOrd="0" destOrd="0" presId="urn:microsoft.com/office/officeart/2005/8/layout/list1"/>
    <dgm:cxn modelId="{0AF663EA-C258-42EA-9FAB-19EA3A69262D}" type="presParOf" srcId="{D92190F1-3A94-48B6-B6AB-DD591411E111}" destId="{1A3B026E-DD81-45B6-8A32-E33F6B2423A3}" srcOrd="1" destOrd="0" presId="urn:microsoft.com/office/officeart/2005/8/layout/list1"/>
    <dgm:cxn modelId="{AB5A3B06-4C9F-45A5-9675-66802F71952A}" type="presParOf" srcId="{8F2B62FE-E575-4B11-99F8-A48127251D80}" destId="{4CEC43EC-8EAB-4476-9D0F-3B5BAC7A9DF0}" srcOrd="5" destOrd="0" presId="urn:microsoft.com/office/officeart/2005/8/layout/list1"/>
    <dgm:cxn modelId="{58587E81-05DB-4BB9-9F78-3400395B3579}" type="presParOf" srcId="{8F2B62FE-E575-4B11-99F8-A48127251D80}" destId="{6842C110-D164-49E1-935A-EEA654A6C0A5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6D74AEC-EA24-440D-9CA8-5B88F55B198F}" type="doc">
      <dgm:prSet loTypeId="urn:microsoft.com/office/officeart/2005/8/layout/list1" loCatId="list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85AB3AFF-72B8-49D2-AAFE-0CF4AAF3B6DE}">
      <dgm:prSet/>
      <dgm:spPr/>
      <dgm:t>
        <a:bodyPr/>
        <a:lstStyle/>
        <a:p>
          <a:r>
            <a:rPr lang="en-US" altLang="ko-KR" b="1" i="0" dirty="0">
              <a:solidFill>
                <a:schemeClr val="bg1"/>
              </a:solidFill>
              <a:effectLst/>
              <a:latin typeface="ui-sans-serif"/>
            </a:rPr>
            <a:t>Example for validating player actions:</a:t>
          </a:r>
          <a:endParaRPr lang="en-US" altLang="ko-KR" b="0" i="0" dirty="0">
            <a:solidFill>
              <a:schemeClr val="bg1"/>
            </a:solidFill>
            <a:effectLst/>
            <a:latin typeface="ui-sans-serif"/>
          </a:endParaRPr>
        </a:p>
      </dgm:t>
    </dgm:pt>
    <dgm:pt modelId="{5945762A-7B4E-4EA2-88FC-418AA5B0DF2A}" type="parTrans" cxnId="{92BC8013-A4BC-420E-A500-C3224ABEBF73}">
      <dgm:prSet/>
      <dgm:spPr/>
      <dgm:t>
        <a:bodyPr/>
        <a:lstStyle/>
        <a:p>
          <a:pPr latinLnBrk="1"/>
          <a:endParaRPr lang="ko-KR" altLang="en-US"/>
        </a:p>
      </dgm:t>
    </dgm:pt>
    <dgm:pt modelId="{60792AA3-32D3-4B15-9298-0BB6A55D86BE}" type="sibTrans" cxnId="{92BC8013-A4BC-420E-A500-C3224ABEBF73}">
      <dgm:prSet/>
      <dgm:spPr/>
      <dgm:t>
        <a:bodyPr/>
        <a:lstStyle/>
        <a:p>
          <a:pPr latinLnBrk="1"/>
          <a:endParaRPr lang="ko-KR" altLang="en-US"/>
        </a:p>
      </dgm:t>
    </dgm:pt>
    <dgm:pt modelId="{0847B067-03E7-4391-A833-465467D7F367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Player A sends a packet to fire a gun.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68B5BD97-E25D-40F0-BE23-4C1FCEC095D2}" type="parTrans" cxnId="{754926B1-261C-4035-BD53-84EED6718E1C}">
      <dgm:prSet/>
      <dgm:spPr/>
      <dgm:t>
        <a:bodyPr/>
        <a:lstStyle/>
        <a:p>
          <a:pPr latinLnBrk="1"/>
          <a:endParaRPr lang="ko-KR" altLang="en-US"/>
        </a:p>
      </dgm:t>
    </dgm:pt>
    <dgm:pt modelId="{B218DDA1-4F53-46C3-A770-EF065F38A991}" type="sibTrans" cxnId="{754926B1-261C-4035-BD53-84EED6718E1C}">
      <dgm:prSet/>
      <dgm:spPr/>
      <dgm:t>
        <a:bodyPr/>
        <a:lstStyle/>
        <a:p>
          <a:pPr latinLnBrk="1"/>
          <a:endParaRPr lang="ko-KR" altLang="en-US"/>
        </a:p>
      </dgm:t>
    </dgm:pt>
    <dgm:pt modelId="{3234E9F4-1BDC-4D37-BBAD-41A505AA9829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Validation steps: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BD4A6C57-D64D-4C17-8EF6-43FDF845E6AF}" type="parTrans" cxnId="{86BB00D9-F652-4A89-A2C5-A65C71C2012E}">
      <dgm:prSet/>
      <dgm:spPr/>
      <dgm:t>
        <a:bodyPr/>
        <a:lstStyle/>
        <a:p>
          <a:pPr latinLnBrk="1"/>
          <a:endParaRPr lang="ko-KR" altLang="en-US"/>
        </a:p>
      </dgm:t>
    </dgm:pt>
    <dgm:pt modelId="{8F279A20-45D0-4BE7-99E6-3D5839261A7A}" type="sibTrans" cxnId="{86BB00D9-F652-4A89-A2C5-A65C71C2012E}">
      <dgm:prSet/>
      <dgm:spPr/>
      <dgm:t>
        <a:bodyPr/>
        <a:lstStyle/>
        <a:p>
          <a:pPr latinLnBrk="1"/>
          <a:endParaRPr lang="ko-KR" altLang="en-US"/>
        </a:p>
      </dgm:t>
    </dgm:pt>
    <dgm:pt modelId="{E674A863-E778-4A33-93D5-20EED7482006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Does Player A have a weapon?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50203FD7-CE47-42BE-8634-72EC3B719422}" type="parTrans" cxnId="{D0365F3C-FDF6-4246-8181-45DE15C65EC9}">
      <dgm:prSet/>
      <dgm:spPr/>
      <dgm:t>
        <a:bodyPr/>
        <a:lstStyle/>
        <a:p>
          <a:pPr latinLnBrk="1"/>
          <a:endParaRPr lang="ko-KR" altLang="en-US"/>
        </a:p>
      </dgm:t>
    </dgm:pt>
    <dgm:pt modelId="{FDE90D23-DAE9-4374-925B-84EA5EA76A29}" type="sibTrans" cxnId="{D0365F3C-FDF6-4246-8181-45DE15C65EC9}">
      <dgm:prSet/>
      <dgm:spPr/>
      <dgm:t>
        <a:bodyPr/>
        <a:lstStyle/>
        <a:p>
          <a:pPr latinLnBrk="1"/>
          <a:endParaRPr lang="ko-KR" altLang="en-US"/>
        </a:p>
      </dgm:t>
    </dgm:pt>
    <dgm:pt modelId="{F17727AD-7AA8-466B-A7D7-ABB017D51D8B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Does the weapon have bullets?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0CD14E38-AFA7-402C-AB4F-F8E44900D58D}" type="parTrans" cxnId="{688D9852-4A2A-401B-B150-706DEEFDC489}">
      <dgm:prSet/>
      <dgm:spPr/>
      <dgm:t>
        <a:bodyPr/>
        <a:lstStyle/>
        <a:p>
          <a:pPr latinLnBrk="1"/>
          <a:endParaRPr lang="ko-KR" altLang="en-US"/>
        </a:p>
      </dgm:t>
    </dgm:pt>
    <dgm:pt modelId="{ABA13B75-3794-4BA4-8AA7-393C849AD80A}" type="sibTrans" cxnId="{688D9852-4A2A-401B-B150-706DEEFDC489}">
      <dgm:prSet/>
      <dgm:spPr/>
      <dgm:t>
        <a:bodyPr/>
        <a:lstStyle/>
        <a:p>
          <a:pPr latinLnBrk="1"/>
          <a:endParaRPr lang="ko-KR" altLang="en-US"/>
        </a:p>
      </dgm:t>
    </dgm:pt>
    <dgm:pt modelId="{C58AE073-E210-47BE-8AB3-FC508DF9A286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Is the weapon not on cooldown?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5555F98C-0468-45E6-A107-871CB1CD1FAF}" type="parTrans" cxnId="{87F45CC2-5ED7-46FE-8B4C-E2132806D518}">
      <dgm:prSet/>
      <dgm:spPr/>
      <dgm:t>
        <a:bodyPr/>
        <a:lstStyle/>
        <a:p>
          <a:pPr latinLnBrk="1"/>
          <a:endParaRPr lang="ko-KR" altLang="en-US"/>
        </a:p>
      </dgm:t>
    </dgm:pt>
    <dgm:pt modelId="{6226701E-1B3F-476C-A2D6-72E2402FB3CA}" type="sibTrans" cxnId="{87F45CC2-5ED7-46FE-8B4C-E2132806D518}">
      <dgm:prSet/>
      <dgm:spPr/>
      <dgm:t>
        <a:bodyPr/>
        <a:lstStyle/>
        <a:p>
          <a:pPr latinLnBrk="1"/>
          <a:endParaRPr lang="ko-KR" altLang="en-US"/>
        </a:p>
      </dgm:t>
    </dgm:pt>
    <dgm:pt modelId="{CF371FAB-49B4-48AC-B1CB-AD7E37FD061F}">
      <dgm:prSet/>
      <dgm:spPr/>
      <dgm:t>
        <a:bodyPr/>
        <a:lstStyle/>
        <a:p>
          <a:r>
            <a:rPr lang="en-US" altLang="ko-KR" b="0" i="0" dirty="0">
              <a:solidFill>
                <a:srgbClr val="0D0D0D"/>
              </a:solidFill>
              <a:effectLst/>
              <a:latin typeface="ui-sans-serif"/>
            </a:rPr>
            <a:t>If any condition fails, the action is rejected.</a:t>
          </a:r>
        </a:p>
      </dgm:t>
    </dgm:pt>
    <dgm:pt modelId="{37DD84CA-EA3A-4975-823C-2686520814E3}" type="parTrans" cxnId="{506DA142-CFD8-43B6-BE91-B8798E601854}">
      <dgm:prSet/>
      <dgm:spPr/>
      <dgm:t>
        <a:bodyPr/>
        <a:lstStyle/>
        <a:p>
          <a:pPr latinLnBrk="1"/>
          <a:endParaRPr lang="ko-KR" altLang="en-US"/>
        </a:p>
      </dgm:t>
    </dgm:pt>
    <dgm:pt modelId="{81B89833-D852-4A6E-B967-EC66AED1F084}" type="sibTrans" cxnId="{506DA142-CFD8-43B6-BE91-B8798E601854}">
      <dgm:prSet/>
      <dgm:spPr/>
      <dgm:t>
        <a:bodyPr/>
        <a:lstStyle/>
        <a:p>
          <a:pPr latinLnBrk="1"/>
          <a:endParaRPr lang="ko-KR" altLang="en-US"/>
        </a:p>
      </dgm:t>
    </dgm:pt>
    <dgm:pt modelId="{B2371336-D7DF-4C2D-9C7F-E1431DC7B27E}">
      <dgm:prSet/>
      <dgm:spPr/>
      <dgm:t>
        <a:bodyPr/>
        <a:lstStyle/>
        <a:p>
          <a:r>
            <a:rPr lang="en-US" altLang="ko-KR" b="1" i="0" dirty="0">
              <a:solidFill>
                <a:srgbClr val="FFFF00"/>
              </a:solidFill>
              <a:effectLst/>
              <a:latin typeface="ui-sans-serif"/>
            </a:rPr>
            <a:t>Client Ownership Validation:</a:t>
          </a:r>
          <a:endParaRPr lang="en-US" altLang="ko-KR" b="0" i="0" dirty="0">
            <a:solidFill>
              <a:srgbClr val="FFFF00"/>
            </a:solidFill>
            <a:effectLst/>
            <a:latin typeface="ui-sans-serif"/>
          </a:endParaRPr>
        </a:p>
      </dgm:t>
    </dgm:pt>
    <dgm:pt modelId="{326CDD07-7F0F-49F8-89CE-212286DF5A57}" type="parTrans" cxnId="{2DF5F8DA-8E3F-4FD0-A701-6D03B3199718}">
      <dgm:prSet/>
      <dgm:spPr/>
      <dgm:t>
        <a:bodyPr/>
        <a:lstStyle/>
        <a:p>
          <a:pPr latinLnBrk="1"/>
          <a:endParaRPr lang="ko-KR" altLang="en-US"/>
        </a:p>
      </dgm:t>
    </dgm:pt>
    <dgm:pt modelId="{D579D3CA-BFEC-4F05-A787-3FD03F57F819}" type="sibTrans" cxnId="{2DF5F8DA-8E3F-4FD0-A701-6D03B3199718}">
      <dgm:prSet/>
      <dgm:spPr/>
      <dgm:t>
        <a:bodyPr/>
        <a:lstStyle/>
        <a:p>
          <a:pPr latinLnBrk="1"/>
          <a:endParaRPr lang="ko-KR" altLang="en-US"/>
        </a:p>
      </dgm:t>
    </dgm:pt>
    <dgm:pt modelId="{AD2C09D1-9BD9-425B-90EB-3E169A6BEF3A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Ensure the action is sent by the client responsible for Player A.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D506B549-894E-43E3-A00D-90C2544A4514}" type="parTrans" cxnId="{25D7079A-0536-4057-8FE4-ABFAD50410CB}">
      <dgm:prSet/>
      <dgm:spPr/>
      <dgm:t>
        <a:bodyPr/>
        <a:lstStyle/>
        <a:p>
          <a:pPr latinLnBrk="1"/>
          <a:endParaRPr lang="ko-KR" altLang="en-US"/>
        </a:p>
      </dgm:t>
    </dgm:pt>
    <dgm:pt modelId="{02D4D686-48EC-4D6D-A31E-538A72D49760}" type="sibTrans" cxnId="{25D7079A-0536-4057-8FE4-ABFAD50410CB}">
      <dgm:prSet/>
      <dgm:spPr/>
      <dgm:t>
        <a:bodyPr/>
        <a:lstStyle/>
        <a:p>
          <a:pPr latinLnBrk="1"/>
          <a:endParaRPr lang="ko-KR" altLang="en-US"/>
        </a:p>
      </dgm:t>
    </dgm:pt>
    <dgm:pt modelId="{B9D86F0B-BE9A-4369-B1D7-DBADE0AADC10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Associate host addresses with client proxies in client-server games.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64082297-C0DC-48B5-B6B0-93556B2A042C}" type="parTrans" cxnId="{9448E04E-2B33-460B-9074-49650143E5F8}">
      <dgm:prSet/>
      <dgm:spPr/>
      <dgm:t>
        <a:bodyPr/>
        <a:lstStyle/>
        <a:p>
          <a:pPr latinLnBrk="1"/>
          <a:endParaRPr lang="ko-KR" altLang="en-US"/>
        </a:p>
      </dgm:t>
    </dgm:pt>
    <dgm:pt modelId="{E1D89DC8-2EC8-473E-875C-2ABEC0B4646A}" type="sibTrans" cxnId="{9448E04E-2B33-460B-9074-49650143E5F8}">
      <dgm:prSet/>
      <dgm:spPr/>
      <dgm:t>
        <a:bodyPr/>
        <a:lstStyle/>
        <a:p>
          <a:pPr latinLnBrk="1"/>
          <a:endParaRPr lang="ko-KR" altLang="en-US"/>
        </a:p>
      </dgm:t>
    </dgm:pt>
    <dgm:pt modelId="{6D1E9543-1D92-4A7A-B24E-7741207CB2E8}">
      <dgm:prSet/>
      <dgm:spPr/>
      <dgm:t>
        <a:bodyPr/>
        <a:lstStyle/>
        <a:p>
          <a:r>
            <a:rPr lang="en-US" altLang="ko-KR" b="0" i="0" dirty="0">
              <a:solidFill>
                <a:srgbClr val="0D0D0D"/>
              </a:solidFill>
              <a:effectLst/>
              <a:latin typeface="ui-sans-serif"/>
            </a:rPr>
            <a:t>Reject commands for units not owned by the sender.</a:t>
          </a:r>
        </a:p>
      </dgm:t>
    </dgm:pt>
    <dgm:pt modelId="{4DFBCDDD-742F-45AC-A8F1-0FAD123331A1}" type="parTrans" cxnId="{232E6543-6077-48C7-AE4A-892D3FABC243}">
      <dgm:prSet/>
      <dgm:spPr/>
      <dgm:t>
        <a:bodyPr/>
        <a:lstStyle/>
        <a:p>
          <a:pPr latinLnBrk="1"/>
          <a:endParaRPr lang="ko-KR" altLang="en-US"/>
        </a:p>
      </dgm:t>
    </dgm:pt>
    <dgm:pt modelId="{82553752-679B-4F2A-B5E1-0AE9A82E69E9}" type="sibTrans" cxnId="{232E6543-6077-48C7-AE4A-892D3FABC243}">
      <dgm:prSet/>
      <dgm:spPr/>
      <dgm:t>
        <a:bodyPr/>
        <a:lstStyle/>
        <a:p>
          <a:pPr latinLnBrk="1"/>
          <a:endParaRPr lang="ko-KR" altLang="en-US"/>
        </a:p>
      </dgm:t>
    </dgm:pt>
    <dgm:pt modelId="{44213CA9-5BFA-41E6-8793-4C33C8025C83}" type="pres">
      <dgm:prSet presAssocID="{86D74AEC-EA24-440D-9CA8-5B88F55B198F}" presName="linear" presStyleCnt="0">
        <dgm:presLayoutVars>
          <dgm:dir/>
          <dgm:animLvl val="lvl"/>
          <dgm:resizeHandles val="exact"/>
        </dgm:presLayoutVars>
      </dgm:prSet>
      <dgm:spPr/>
    </dgm:pt>
    <dgm:pt modelId="{568B4BDB-FAF6-4AFB-999D-11FA14B46380}" type="pres">
      <dgm:prSet presAssocID="{85AB3AFF-72B8-49D2-AAFE-0CF4AAF3B6DE}" presName="parentLin" presStyleCnt="0"/>
      <dgm:spPr/>
    </dgm:pt>
    <dgm:pt modelId="{121723B6-78CB-4FE2-8C90-5B63C3C22943}" type="pres">
      <dgm:prSet presAssocID="{85AB3AFF-72B8-49D2-AAFE-0CF4AAF3B6DE}" presName="parentLeftMargin" presStyleLbl="node1" presStyleIdx="0" presStyleCnt="2"/>
      <dgm:spPr/>
    </dgm:pt>
    <dgm:pt modelId="{CEB452EF-3916-4DD8-875D-79E4B3DC119E}" type="pres">
      <dgm:prSet presAssocID="{85AB3AFF-72B8-49D2-AAFE-0CF4AAF3B6D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961CEDF-AEE1-4A72-81F0-0824881B18E1}" type="pres">
      <dgm:prSet presAssocID="{85AB3AFF-72B8-49D2-AAFE-0CF4AAF3B6DE}" presName="negativeSpace" presStyleCnt="0"/>
      <dgm:spPr/>
    </dgm:pt>
    <dgm:pt modelId="{9942E162-AAEB-47C3-9E07-F90E05C6A31C}" type="pres">
      <dgm:prSet presAssocID="{85AB3AFF-72B8-49D2-AAFE-0CF4AAF3B6DE}" presName="childText" presStyleLbl="conFgAcc1" presStyleIdx="0" presStyleCnt="2">
        <dgm:presLayoutVars>
          <dgm:bulletEnabled val="1"/>
        </dgm:presLayoutVars>
      </dgm:prSet>
      <dgm:spPr/>
    </dgm:pt>
    <dgm:pt modelId="{FB429030-BAA5-4586-A05B-AC998B7C8FFF}" type="pres">
      <dgm:prSet presAssocID="{60792AA3-32D3-4B15-9298-0BB6A55D86BE}" presName="spaceBetweenRectangles" presStyleCnt="0"/>
      <dgm:spPr/>
    </dgm:pt>
    <dgm:pt modelId="{839CE998-0899-48D7-907E-45F4371C9E49}" type="pres">
      <dgm:prSet presAssocID="{B2371336-D7DF-4C2D-9C7F-E1431DC7B27E}" presName="parentLin" presStyleCnt="0"/>
      <dgm:spPr/>
    </dgm:pt>
    <dgm:pt modelId="{41BF49B3-25A1-40A1-998B-60CCBD6734C8}" type="pres">
      <dgm:prSet presAssocID="{B2371336-D7DF-4C2D-9C7F-E1431DC7B27E}" presName="parentLeftMargin" presStyleLbl="node1" presStyleIdx="0" presStyleCnt="2"/>
      <dgm:spPr/>
    </dgm:pt>
    <dgm:pt modelId="{7E1B5C37-DB93-435E-9D07-732D1F0CB34A}" type="pres">
      <dgm:prSet presAssocID="{B2371336-D7DF-4C2D-9C7F-E1431DC7B27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323F08A-AE51-4C37-8736-6D76A8C153B7}" type="pres">
      <dgm:prSet presAssocID="{B2371336-D7DF-4C2D-9C7F-E1431DC7B27E}" presName="negativeSpace" presStyleCnt="0"/>
      <dgm:spPr/>
    </dgm:pt>
    <dgm:pt modelId="{0676F68E-905F-432D-84EC-97F98CA922F4}" type="pres">
      <dgm:prSet presAssocID="{B2371336-D7DF-4C2D-9C7F-E1431DC7B27E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574C260E-2675-44AA-A173-7F01FC6C3900}" type="presOf" srcId="{6D1E9543-1D92-4A7A-B24E-7741207CB2E8}" destId="{0676F68E-905F-432D-84EC-97F98CA922F4}" srcOrd="0" destOrd="2" presId="urn:microsoft.com/office/officeart/2005/8/layout/list1"/>
    <dgm:cxn modelId="{4C1A0413-2404-4684-AABF-C2E6CFB1DCF4}" type="presOf" srcId="{B2371336-D7DF-4C2D-9C7F-E1431DC7B27E}" destId="{7E1B5C37-DB93-435E-9D07-732D1F0CB34A}" srcOrd="1" destOrd="0" presId="urn:microsoft.com/office/officeart/2005/8/layout/list1"/>
    <dgm:cxn modelId="{92BC8013-A4BC-420E-A500-C3224ABEBF73}" srcId="{86D74AEC-EA24-440D-9CA8-5B88F55B198F}" destId="{85AB3AFF-72B8-49D2-AAFE-0CF4AAF3B6DE}" srcOrd="0" destOrd="0" parTransId="{5945762A-7B4E-4EA2-88FC-418AA5B0DF2A}" sibTransId="{60792AA3-32D3-4B15-9298-0BB6A55D86BE}"/>
    <dgm:cxn modelId="{BAB2EF24-9B8E-4125-9BC2-424418BA9445}" type="presOf" srcId="{0847B067-03E7-4391-A833-465467D7F367}" destId="{9942E162-AAEB-47C3-9E07-F90E05C6A31C}" srcOrd="0" destOrd="0" presId="urn:microsoft.com/office/officeart/2005/8/layout/list1"/>
    <dgm:cxn modelId="{C715752F-99F2-4530-A2C7-331A5823291C}" type="presOf" srcId="{C58AE073-E210-47BE-8AB3-FC508DF9A286}" destId="{9942E162-AAEB-47C3-9E07-F90E05C6A31C}" srcOrd="0" destOrd="4" presId="urn:microsoft.com/office/officeart/2005/8/layout/list1"/>
    <dgm:cxn modelId="{D0365F3C-FDF6-4246-8181-45DE15C65EC9}" srcId="{3234E9F4-1BDC-4D37-BBAD-41A505AA9829}" destId="{E674A863-E778-4A33-93D5-20EED7482006}" srcOrd="0" destOrd="0" parTransId="{50203FD7-CE47-42BE-8634-72EC3B719422}" sibTransId="{FDE90D23-DAE9-4374-925B-84EA5EA76A29}"/>
    <dgm:cxn modelId="{506DA142-CFD8-43B6-BE91-B8798E601854}" srcId="{85AB3AFF-72B8-49D2-AAFE-0CF4AAF3B6DE}" destId="{CF371FAB-49B4-48AC-B1CB-AD7E37FD061F}" srcOrd="2" destOrd="0" parTransId="{37DD84CA-EA3A-4975-823C-2686520814E3}" sibTransId="{81B89833-D852-4A6E-B967-EC66AED1F084}"/>
    <dgm:cxn modelId="{232E6543-6077-48C7-AE4A-892D3FABC243}" srcId="{B2371336-D7DF-4C2D-9C7F-E1431DC7B27E}" destId="{6D1E9543-1D92-4A7A-B24E-7741207CB2E8}" srcOrd="2" destOrd="0" parTransId="{4DFBCDDD-742F-45AC-A8F1-0FAD123331A1}" sibTransId="{82553752-679B-4F2A-B5E1-0AE9A82E69E9}"/>
    <dgm:cxn modelId="{D51D9246-74D6-496D-B555-35ABB4EDDADE}" type="presOf" srcId="{B9D86F0B-BE9A-4369-B1D7-DBADE0AADC10}" destId="{0676F68E-905F-432D-84EC-97F98CA922F4}" srcOrd="0" destOrd="1" presId="urn:microsoft.com/office/officeart/2005/8/layout/list1"/>
    <dgm:cxn modelId="{4832E76A-2D82-4EBE-9836-DFE8674AAB8C}" type="presOf" srcId="{85AB3AFF-72B8-49D2-AAFE-0CF4AAF3B6DE}" destId="{121723B6-78CB-4FE2-8C90-5B63C3C22943}" srcOrd="0" destOrd="0" presId="urn:microsoft.com/office/officeart/2005/8/layout/list1"/>
    <dgm:cxn modelId="{9448E04E-2B33-460B-9074-49650143E5F8}" srcId="{B2371336-D7DF-4C2D-9C7F-E1431DC7B27E}" destId="{B9D86F0B-BE9A-4369-B1D7-DBADE0AADC10}" srcOrd="1" destOrd="0" parTransId="{64082297-C0DC-48B5-B6B0-93556B2A042C}" sibTransId="{E1D89DC8-2EC8-473E-875C-2ABEC0B4646A}"/>
    <dgm:cxn modelId="{688D9852-4A2A-401B-B150-706DEEFDC489}" srcId="{3234E9F4-1BDC-4D37-BBAD-41A505AA9829}" destId="{F17727AD-7AA8-466B-A7D7-ABB017D51D8B}" srcOrd="1" destOrd="0" parTransId="{0CD14E38-AFA7-402C-AB4F-F8E44900D58D}" sibTransId="{ABA13B75-3794-4BA4-8AA7-393C849AD80A}"/>
    <dgm:cxn modelId="{291F9F7A-3792-4FAA-B922-5C31B730DF6A}" type="presOf" srcId="{3234E9F4-1BDC-4D37-BBAD-41A505AA9829}" destId="{9942E162-AAEB-47C3-9E07-F90E05C6A31C}" srcOrd="0" destOrd="1" presId="urn:microsoft.com/office/officeart/2005/8/layout/list1"/>
    <dgm:cxn modelId="{6835F983-207A-4C76-B3B4-AF084A81670A}" type="presOf" srcId="{B2371336-D7DF-4C2D-9C7F-E1431DC7B27E}" destId="{41BF49B3-25A1-40A1-998B-60CCBD6734C8}" srcOrd="0" destOrd="0" presId="urn:microsoft.com/office/officeart/2005/8/layout/list1"/>
    <dgm:cxn modelId="{25D7079A-0536-4057-8FE4-ABFAD50410CB}" srcId="{B2371336-D7DF-4C2D-9C7F-E1431DC7B27E}" destId="{AD2C09D1-9BD9-425B-90EB-3E169A6BEF3A}" srcOrd="0" destOrd="0" parTransId="{D506B549-894E-43E3-A00D-90C2544A4514}" sibTransId="{02D4D686-48EC-4D6D-A31E-538A72D49760}"/>
    <dgm:cxn modelId="{868DF6A5-1D3B-43A5-9791-4F1FEDC6DB57}" type="presOf" srcId="{F17727AD-7AA8-466B-A7D7-ABB017D51D8B}" destId="{9942E162-AAEB-47C3-9E07-F90E05C6A31C}" srcOrd="0" destOrd="3" presId="urn:microsoft.com/office/officeart/2005/8/layout/list1"/>
    <dgm:cxn modelId="{754926B1-261C-4035-BD53-84EED6718E1C}" srcId="{85AB3AFF-72B8-49D2-AAFE-0CF4AAF3B6DE}" destId="{0847B067-03E7-4391-A833-465467D7F367}" srcOrd="0" destOrd="0" parTransId="{68B5BD97-E25D-40F0-BE23-4C1FCEC095D2}" sibTransId="{B218DDA1-4F53-46C3-A770-EF065F38A991}"/>
    <dgm:cxn modelId="{87F45CC2-5ED7-46FE-8B4C-E2132806D518}" srcId="{3234E9F4-1BDC-4D37-BBAD-41A505AA9829}" destId="{C58AE073-E210-47BE-8AB3-FC508DF9A286}" srcOrd="2" destOrd="0" parTransId="{5555F98C-0468-45E6-A107-871CB1CD1FAF}" sibTransId="{6226701E-1B3F-476C-A2D6-72E2402FB3CA}"/>
    <dgm:cxn modelId="{047D3EC5-2327-4A6A-9230-B8EC50F5369E}" type="presOf" srcId="{85AB3AFF-72B8-49D2-AAFE-0CF4AAF3B6DE}" destId="{CEB452EF-3916-4DD8-875D-79E4B3DC119E}" srcOrd="1" destOrd="0" presId="urn:microsoft.com/office/officeart/2005/8/layout/list1"/>
    <dgm:cxn modelId="{EB9522CA-79BB-40BC-8DFD-C89D7AEA372E}" type="presOf" srcId="{86D74AEC-EA24-440D-9CA8-5B88F55B198F}" destId="{44213CA9-5BFA-41E6-8793-4C33C8025C83}" srcOrd="0" destOrd="0" presId="urn:microsoft.com/office/officeart/2005/8/layout/list1"/>
    <dgm:cxn modelId="{B9C452CA-B6BF-446C-9757-A6E663056699}" type="presOf" srcId="{E674A863-E778-4A33-93D5-20EED7482006}" destId="{9942E162-AAEB-47C3-9E07-F90E05C6A31C}" srcOrd="0" destOrd="2" presId="urn:microsoft.com/office/officeart/2005/8/layout/list1"/>
    <dgm:cxn modelId="{EB96F9CE-AC9E-4C51-BA74-215B2EF36120}" type="presOf" srcId="{AD2C09D1-9BD9-425B-90EB-3E169A6BEF3A}" destId="{0676F68E-905F-432D-84EC-97F98CA922F4}" srcOrd="0" destOrd="0" presId="urn:microsoft.com/office/officeart/2005/8/layout/list1"/>
    <dgm:cxn modelId="{86BB00D9-F652-4A89-A2C5-A65C71C2012E}" srcId="{85AB3AFF-72B8-49D2-AAFE-0CF4AAF3B6DE}" destId="{3234E9F4-1BDC-4D37-BBAD-41A505AA9829}" srcOrd="1" destOrd="0" parTransId="{BD4A6C57-D64D-4C17-8EF6-43FDF845E6AF}" sibTransId="{8F279A20-45D0-4BE7-99E6-3D5839261A7A}"/>
    <dgm:cxn modelId="{2DF5F8DA-8E3F-4FD0-A701-6D03B3199718}" srcId="{86D74AEC-EA24-440D-9CA8-5B88F55B198F}" destId="{B2371336-D7DF-4C2D-9C7F-E1431DC7B27E}" srcOrd="1" destOrd="0" parTransId="{326CDD07-7F0F-49F8-89CE-212286DF5A57}" sibTransId="{D579D3CA-BFEC-4F05-A787-3FD03F57F819}"/>
    <dgm:cxn modelId="{1E3379FD-43A6-4742-A010-EE1F935B210E}" type="presOf" srcId="{CF371FAB-49B4-48AC-B1CB-AD7E37FD061F}" destId="{9942E162-AAEB-47C3-9E07-F90E05C6A31C}" srcOrd="0" destOrd="5" presId="urn:microsoft.com/office/officeart/2005/8/layout/list1"/>
    <dgm:cxn modelId="{3B4D7591-C073-4CC9-8A86-C8E5A7B13180}" type="presParOf" srcId="{44213CA9-5BFA-41E6-8793-4C33C8025C83}" destId="{568B4BDB-FAF6-4AFB-999D-11FA14B46380}" srcOrd="0" destOrd="0" presId="urn:microsoft.com/office/officeart/2005/8/layout/list1"/>
    <dgm:cxn modelId="{B0617AB2-04E4-423B-A75C-9C8F7E3F4BDE}" type="presParOf" srcId="{568B4BDB-FAF6-4AFB-999D-11FA14B46380}" destId="{121723B6-78CB-4FE2-8C90-5B63C3C22943}" srcOrd="0" destOrd="0" presId="urn:microsoft.com/office/officeart/2005/8/layout/list1"/>
    <dgm:cxn modelId="{DC4D7460-45D7-459B-8659-3ED2A9F27BFB}" type="presParOf" srcId="{568B4BDB-FAF6-4AFB-999D-11FA14B46380}" destId="{CEB452EF-3916-4DD8-875D-79E4B3DC119E}" srcOrd="1" destOrd="0" presId="urn:microsoft.com/office/officeart/2005/8/layout/list1"/>
    <dgm:cxn modelId="{CFCAF7A4-EDF2-4519-81EF-3A6F853B5F7A}" type="presParOf" srcId="{44213CA9-5BFA-41E6-8793-4C33C8025C83}" destId="{1961CEDF-AEE1-4A72-81F0-0824881B18E1}" srcOrd="1" destOrd="0" presId="urn:microsoft.com/office/officeart/2005/8/layout/list1"/>
    <dgm:cxn modelId="{3E0DFEED-0CEA-4525-A911-C90078108F72}" type="presParOf" srcId="{44213CA9-5BFA-41E6-8793-4C33C8025C83}" destId="{9942E162-AAEB-47C3-9E07-F90E05C6A31C}" srcOrd="2" destOrd="0" presId="urn:microsoft.com/office/officeart/2005/8/layout/list1"/>
    <dgm:cxn modelId="{A2667EE4-957C-4C8B-B89C-630E0601499B}" type="presParOf" srcId="{44213CA9-5BFA-41E6-8793-4C33C8025C83}" destId="{FB429030-BAA5-4586-A05B-AC998B7C8FFF}" srcOrd="3" destOrd="0" presId="urn:microsoft.com/office/officeart/2005/8/layout/list1"/>
    <dgm:cxn modelId="{CC2902E7-7DB8-4CF9-99E2-B932E31DA987}" type="presParOf" srcId="{44213CA9-5BFA-41E6-8793-4C33C8025C83}" destId="{839CE998-0899-48D7-907E-45F4371C9E49}" srcOrd="4" destOrd="0" presId="urn:microsoft.com/office/officeart/2005/8/layout/list1"/>
    <dgm:cxn modelId="{6D95CF20-A6AD-45CC-B5CA-D3AB98CAF9FA}" type="presParOf" srcId="{839CE998-0899-48D7-907E-45F4371C9E49}" destId="{41BF49B3-25A1-40A1-998B-60CCBD6734C8}" srcOrd="0" destOrd="0" presId="urn:microsoft.com/office/officeart/2005/8/layout/list1"/>
    <dgm:cxn modelId="{BED2B253-AC0D-4831-ABD9-3E21E9B88B24}" type="presParOf" srcId="{839CE998-0899-48D7-907E-45F4371C9E49}" destId="{7E1B5C37-DB93-435E-9D07-732D1F0CB34A}" srcOrd="1" destOrd="0" presId="urn:microsoft.com/office/officeart/2005/8/layout/list1"/>
    <dgm:cxn modelId="{FD3C3BC0-CC4C-4DD7-B767-1AF554A0FF4E}" type="presParOf" srcId="{44213CA9-5BFA-41E6-8793-4C33C8025C83}" destId="{A323F08A-AE51-4C37-8736-6D76A8C153B7}" srcOrd="5" destOrd="0" presId="urn:microsoft.com/office/officeart/2005/8/layout/list1"/>
    <dgm:cxn modelId="{F45CC34D-64D6-46E3-A789-A075FF845BDB}" type="presParOf" srcId="{44213CA9-5BFA-41E6-8793-4C33C8025C83}" destId="{0676F68E-905F-432D-84EC-97F98CA922F4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5692896-65C8-4A95-AE65-0BA5965FEE62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5E8C25D-C8FA-42BE-B923-750F6180EE3E}">
      <dgm:prSet custT="1"/>
      <dgm:spPr/>
      <dgm:t>
        <a:bodyPr/>
        <a:lstStyle/>
        <a:p>
          <a:r>
            <a:rPr lang="en-US" altLang="ko-KR" sz="2000" b="1" i="0" dirty="0">
              <a:solidFill>
                <a:schemeClr val="bg1"/>
              </a:solidFill>
              <a:effectLst/>
              <a:latin typeface="ui-sans-serif"/>
            </a:rPr>
            <a:t>Conservative Approach:</a:t>
          </a:r>
          <a:endParaRPr lang="en-US" altLang="ko-KR" sz="2000" b="0" i="0" dirty="0">
            <a:solidFill>
              <a:schemeClr val="bg1"/>
            </a:solidFill>
            <a:effectLst/>
            <a:latin typeface="ui-sans-serif"/>
          </a:endParaRPr>
        </a:p>
      </dgm:t>
    </dgm:pt>
    <dgm:pt modelId="{7624529C-480F-4FB9-BD9E-C0E579D7D9A1}" type="parTrans" cxnId="{4A5E8846-FD65-4475-B755-76B47C080D5F}">
      <dgm:prSet/>
      <dgm:spPr/>
      <dgm:t>
        <a:bodyPr/>
        <a:lstStyle/>
        <a:p>
          <a:pPr latinLnBrk="1"/>
          <a:endParaRPr lang="ko-KR" altLang="en-US" sz="2400"/>
        </a:p>
      </dgm:t>
    </dgm:pt>
    <dgm:pt modelId="{4B52A366-70C4-4510-995D-A6994045EB83}" type="sibTrans" cxnId="{4A5E8846-FD65-4475-B755-76B47C080D5F}">
      <dgm:prSet/>
      <dgm:spPr/>
      <dgm:t>
        <a:bodyPr/>
        <a:lstStyle/>
        <a:p>
          <a:pPr latinLnBrk="1"/>
          <a:endParaRPr lang="ko-KR" altLang="en-US" sz="2400"/>
        </a:p>
      </dgm:t>
    </dgm:pt>
    <dgm:pt modelId="{DA89BC95-15B2-4845-9F03-FB424A44890B}">
      <dgm:prSet custT="1"/>
      <dgm:spPr/>
      <dgm:t>
        <a:bodyPr/>
        <a:lstStyle/>
        <a:p>
          <a:r>
            <a:rPr lang="en-US" altLang="ko-KR" sz="2000" b="0" i="0">
              <a:solidFill>
                <a:srgbClr val="0D0D0D"/>
              </a:solidFill>
              <a:effectLst/>
              <a:latin typeface="ui-sans-serif"/>
            </a:rPr>
            <a:t>Simply reject invalid actions instead of booting players.</a:t>
          </a:r>
          <a:endParaRPr lang="en-US" altLang="ko-KR" sz="2000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1C7F5A2B-B7CD-4852-805C-05FE5F644E10}" type="parTrans" cxnId="{1EDC49BC-7C90-40D4-B68C-064F4BB5603C}">
      <dgm:prSet/>
      <dgm:spPr/>
      <dgm:t>
        <a:bodyPr/>
        <a:lstStyle/>
        <a:p>
          <a:pPr latinLnBrk="1"/>
          <a:endParaRPr lang="ko-KR" altLang="en-US" sz="2400"/>
        </a:p>
      </dgm:t>
    </dgm:pt>
    <dgm:pt modelId="{3BCE7D39-5847-47EF-ABB9-8C4B81FBB5BE}" type="sibTrans" cxnId="{1EDC49BC-7C90-40D4-B68C-064F4BB5603C}">
      <dgm:prSet/>
      <dgm:spPr/>
      <dgm:t>
        <a:bodyPr/>
        <a:lstStyle/>
        <a:p>
          <a:pPr latinLnBrk="1"/>
          <a:endParaRPr lang="ko-KR" altLang="en-US" sz="2400"/>
        </a:p>
      </dgm:t>
    </dgm:pt>
    <dgm:pt modelId="{2591E7B2-28FA-4211-AA95-FEFB2118E9EE}">
      <dgm:prSet custT="1"/>
      <dgm:spPr/>
      <dgm:t>
        <a:bodyPr/>
        <a:lstStyle/>
        <a:p>
          <a:r>
            <a:rPr lang="en-US" altLang="ko-KR" sz="2000" b="0" i="0">
              <a:solidFill>
                <a:srgbClr val="0D0D0D"/>
              </a:solidFill>
              <a:effectLst/>
              <a:latin typeface="ui-sans-serif"/>
            </a:rPr>
            <a:t>Recognize that invalid actions may result from:</a:t>
          </a:r>
          <a:endParaRPr lang="en-US" altLang="ko-KR" sz="2000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6C692E8B-2F28-44FF-9C1B-19807DED0541}" type="parTrans" cxnId="{6423D144-F852-453D-A906-F401E3BF783D}">
      <dgm:prSet/>
      <dgm:spPr/>
      <dgm:t>
        <a:bodyPr/>
        <a:lstStyle/>
        <a:p>
          <a:pPr latinLnBrk="1"/>
          <a:endParaRPr lang="ko-KR" altLang="en-US" sz="2400"/>
        </a:p>
      </dgm:t>
    </dgm:pt>
    <dgm:pt modelId="{82C4FB9D-B38A-468C-AFD1-98D36DE0017D}" type="sibTrans" cxnId="{6423D144-F852-453D-A906-F401E3BF783D}">
      <dgm:prSet/>
      <dgm:spPr/>
      <dgm:t>
        <a:bodyPr/>
        <a:lstStyle/>
        <a:p>
          <a:pPr latinLnBrk="1"/>
          <a:endParaRPr lang="ko-KR" altLang="en-US" sz="2400"/>
        </a:p>
      </dgm:t>
    </dgm:pt>
    <dgm:pt modelId="{EE434C7F-40D2-4796-9505-24A2D947D527}">
      <dgm:prSet custT="1"/>
      <dgm:spPr/>
      <dgm:t>
        <a:bodyPr/>
        <a:lstStyle/>
        <a:p>
          <a:r>
            <a:rPr lang="en-US" altLang="ko-KR" sz="2000" b="0" i="0" dirty="0">
              <a:solidFill>
                <a:srgbClr val="0D0D0D"/>
              </a:solidFill>
              <a:effectLst/>
              <a:latin typeface="ui-sans-serif"/>
            </a:rPr>
            <a:t>Latency</a:t>
          </a:r>
        </a:p>
      </dgm:t>
    </dgm:pt>
    <dgm:pt modelId="{D421CACC-1222-4B0D-B66F-721365474A42}" type="parTrans" cxnId="{474DDBA6-D33C-4CB6-A32C-03907A6D6514}">
      <dgm:prSet/>
      <dgm:spPr/>
      <dgm:t>
        <a:bodyPr/>
        <a:lstStyle/>
        <a:p>
          <a:pPr latinLnBrk="1"/>
          <a:endParaRPr lang="ko-KR" altLang="en-US" sz="2400"/>
        </a:p>
      </dgm:t>
    </dgm:pt>
    <dgm:pt modelId="{FD7CAAEF-45B5-45BD-B802-D09546A2BD1C}" type="sibTrans" cxnId="{474DDBA6-D33C-4CB6-A32C-03907A6D6514}">
      <dgm:prSet/>
      <dgm:spPr/>
      <dgm:t>
        <a:bodyPr/>
        <a:lstStyle/>
        <a:p>
          <a:pPr latinLnBrk="1"/>
          <a:endParaRPr lang="ko-KR" altLang="en-US" sz="2400"/>
        </a:p>
      </dgm:t>
    </dgm:pt>
    <dgm:pt modelId="{40B9206D-E9A0-49F6-AC55-9A51579F3093}">
      <dgm:prSet custT="1"/>
      <dgm:spPr/>
      <dgm:t>
        <a:bodyPr/>
        <a:lstStyle/>
        <a:p>
          <a:r>
            <a:rPr lang="en-US" altLang="ko-KR" sz="2000" b="0" i="0" dirty="0">
              <a:solidFill>
                <a:srgbClr val="0D0D0D"/>
              </a:solidFill>
              <a:effectLst/>
              <a:latin typeface="ui-sans-serif"/>
            </a:rPr>
            <a:t>Packet loss</a:t>
          </a:r>
        </a:p>
      </dgm:t>
    </dgm:pt>
    <dgm:pt modelId="{C1EE0529-73B0-460C-886A-B6211CB5D097}" type="parTrans" cxnId="{87954DD8-AD9B-40E6-9821-50F02140FA7E}">
      <dgm:prSet/>
      <dgm:spPr/>
      <dgm:t>
        <a:bodyPr/>
        <a:lstStyle/>
        <a:p>
          <a:pPr latinLnBrk="1"/>
          <a:endParaRPr lang="ko-KR" altLang="en-US" sz="2400"/>
        </a:p>
      </dgm:t>
    </dgm:pt>
    <dgm:pt modelId="{4FE4617D-99C3-4AC3-B190-36B3223BD6D5}" type="sibTrans" cxnId="{87954DD8-AD9B-40E6-9821-50F02140FA7E}">
      <dgm:prSet/>
      <dgm:spPr/>
      <dgm:t>
        <a:bodyPr/>
        <a:lstStyle/>
        <a:p>
          <a:pPr latinLnBrk="1"/>
          <a:endParaRPr lang="ko-KR" altLang="en-US" sz="2400"/>
        </a:p>
      </dgm:t>
    </dgm:pt>
    <dgm:pt modelId="{EFB59861-54CD-4265-8544-3C2EE98164B0}">
      <dgm:prSet custT="1"/>
      <dgm:spPr/>
      <dgm:t>
        <a:bodyPr/>
        <a:lstStyle/>
        <a:p>
          <a:r>
            <a:rPr lang="en-US" altLang="ko-KR" sz="2000" b="1" i="0" dirty="0">
              <a:solidFill>
                <a:schemeClr val="bg1"/>
              </a:solidFill>
              <a:effectLst/>
              <a:latin typeface="ui-sans-serif"/>
            </a:rPr>
            <a:t>Example:</a:t>
          </a:r>
          <a:endParaRPr lang="en-US" altLang="ko-KR" sz="2000" b="0" i="0" dirty="0">
            <a:solidFill>
              <a:schemeClr val="bg1"/>
            </a:solidFill>
            <a:effectLst/>
            <a:latin typeface="ui-sans-serif"/>
          </a:endParaRPr>
        </a:p>
      </dgm:t>
    </dgm:pt>
    <dgm:pt modelId="{0B31FF24-D739-41BD-A2D7-5031FDF296D9}" type="parTrans" cxnId="{5227241A-1270-42B1-BC0B-B4DB31EA0179}">
      <dgm:prSet/>
      <dgm:spPr/>
      <dgm:t>
        <a:bodyPr/>
        <a:lstStyle/>
        <a:p>
          <a:pPr latinLnBrk="1"/>
          <a:endParaRPr lang="ko-KR" altLang="en-US" sz="2400"/>
        </a:p>
      </dgm:t>
    </dgm:pt>
    <dgm:pt modelId="{EFB51FC8-7279-4E77-98B0-835F7F2BC14B}" type="sibTrans" cxnId="{5227241A-1270-42B1-BC0B-B4DB31EA0179}">
      <dgm:prSet/>
      <dgm:spPr/>
      <dgm:t>
        <a:bodyPr/>
        <a:lstStyle/>
        <a:p>
          <a:pPr latinLnBrk="1"/>
          <a:endParaRPr lang="ko-KR" altLang="en-US" sz="2400"/>
        </a:p>
      </dgm:t>
    </dgm:pt>
    <dgm:pt modelId="{EFC48C5C-E391-4DC7-9942-48BDDA9B3352}">
      <dgm:prSet custT="1"/>
      <dgm:spPr/>
      <dgm:t>
        <a:bodyPr/>
        <a:lstStyle/>
        <a:p>
          <a:r>
            <a:rPr lang="en-US" altLang="ko-KR" sz="2000" b="0" i="0">
              <a:solidFill>
                <a:srgbClr val="0D0D0D"/>
              </a:solidFill>
              <a:effectLst/>
              <a:latin typeface="ui-sans-serif"/>
            </a:rPr>
            <a:t>A spell-casting game with a "silence" mechanic:</a:t>
          </a:r>
          <a:endParaRPr lang="en-US" altLang="ko-KR" sz="2000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B4377F22-D37B-4B36-ACC4-86246522591D}" type="parTrans" cxnId="{A1184B05-F2AC-4377-85FF-DB5FF923C848}">
      <dgm:prSet/>
      <dgm:spPr/>
      <dgm:t>
        <a:bodyPr/>
        <a:lstStyle/>
        <a:p>
          <a:pPr latinLnBrk="1"/>
          <a:endParaRPr lang="ko-KR" altLang="en-US" sz="2400"/>
        </a:p>
      </dgm:t>
    </dgm:pt>
    <dgm:pt modelId="{DED5F308-D79C-4E04-BD9F-C01F8ED64AB6}" type="sibTrans" cxnId="{A1184B05-F2AC-4377-85FF-DB5FF923C848}">
      <dgm:prSet/>
      <dgm:spPr/>
      <dgm:t>
        <a:bodyPr/>
        <a:lstStyle/>
        <a:p>
          <a:pPr latinLnBrk="1"/>
          <a:endParaRPr lang="ko-KR" altLang="en-US" sz="2400"/>
        </a:p>
      </dgm:t>
    </dgm:pt>
    <dgm:pt modelId="{69FA0423-35BD-4AA9-B0EE-773C2A5E4213}">
      <dgm:prSet custT="1"/>
      <dgm:spPr/>
      <dgm:t>
        <a:bodyPr/>
        <a:lstStyle/>
        <a:p>
          <a:r>
            <a:rPr lang="en-US" altLang="ko-KR" sz="2000" b="0" i="0">
              <a:solidFill>
                <a:srgbClr val="0D0D0D"/>
              </a:solidFill>
              <a:effectLst/>
              <a:latin typeface="ui-sans-serif"/>
            </a:rPr>
            <a:t>Player A sends a spell cast before receiving a silence packet.</a:t>
          </a:r>
          <a:endParaRPr lang="en-US" altLang="ko-KR" sz="2000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3F390A29-34A0-4F8E-8CF9-11794D25CBE4}" type="parTrans" cxnId="{1E82C489-D76A-49F3-81B2-312BDDE2C9A2}">
      <dgm:prSet/>
      <dgm:spPr/>
      <dgm:t>
        <a:bodyPr/>
        <a:lstStyle/>
        <a:p>
          <a:pPr latinLnBrk="1"/>
          <a:endParaRPr lang="ko-KR" altLang="en-US" sz="2400"/>
        </a:p>
      </dgm:t>
    </dgm:pt>
    <dgm:pt modelId="{8776ECF3-636B-4CAF-83BB-778D85036657}" type="sibTrans" cxnId="{1E82C489-D76A-49F3-81B2-312BDDE2C9A2}">
      <dgm:prSet/>
      <dgm:spPr/>
      <dgm:t>
        <a:bodyPr/>
        <a:lstStyle/>
        <a:p>
          <a:pPr latinLnBrk="1"/>
          <a:endParaRPr lang="ko-KR" altLang="en-US" sz="2400"/>
        </a:p>
      </dgm:t>
    </dgm:pt>
    <dgm:pt modelId="{FB367ACB-F299-4937-BEF8-E5B18557EEE3}">
      <dgm:prSet custT="1"/>
      <dgm:spPr/>
      <dgm:t>
        <a:bodyPr/>
        <a:lstStyle/>
        <a:p>
          <a:r>
            <a:rPr lang="en-US" altLang="ko-KR" sz="2000" b="0" i="0">
              <a:solidFill>
                <a:srgbClr val="0D0D0D"/>
              </a:solidFill>
              <a:effectLst/>
              <a:latin typeface="ui-sans-serif"/>
            </a:rPr>
            <a:t>This action is invalid but not intentional.</a:t>
          </a:r>
          <a:endParaRPr lang="en-US" altLang="ko-KR" sz="2000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430B2971-34FA-4AA7-8546-684BFEB71E0C}" type="parTrans" cxnId="{62F189F4-B86E-4367-B481-D627411F4843}">
      <dgm:prSet/>
      <dgm:spPr/>
      <dgm:t>
        <a:bodyPr/>
        <a:lstStyle/>
        <a:p>
          <a:pPr latinLnBrk="1"/>
          <a:endParaRPr lang="ko-KR" altLang="en-US" sz="2400"/>
        </a:p>
      </dgm:t>
    </dgm:pt>
    <dgm:pt modelId="{B7167044-5322-4A35-9633-FD6E261C46D2}" type="sibTrans" cxnId="{62F189F4-B86E-4367-B481-D627411F4843}">
      <dgm:prSet/>
      <dgm:spPr/>
      <dgm:t>
        <a:bodyPr/>
        <a:lstStyle/>
        <a:p>
          <a:pPr latinLnBrk="1"/>
          <a:endParaRPr lang="ko-KR" altLang="en-US" sz="2400"/>
        </a:p>
      </dgm:t>
    </dgm:pt>
    <dgm:pt modelId="{C16873B8-887F-499B-BF4E-998B19ED831D}">
      <dgm:prSet custT="1"/>
      <dgm:spPr/>
      <dgm:t>
        <a:bodyPr/>
        <a:lstStyle/>
        <a:p>
          <a:r>
            <a:rPr lang="en-US" altLang="ko-KR" sz="2000" b="1" i="0" dirty="0">
              <a:solidFill>
                <a:schemeClr val="bg1"/>
              </a:solidFill>
              <a:effectLst/>
              <a:latin typeface="ui-sans-serif"/>
            </a:rPr>
            <a:t>Why Not Boot Players?:</a:t>
          </a:r>
          <a:endParaRPr lang="en-US" altLang="ko-KR" sz="2000" b="0" i="0" dirty="0">
            <a:solidFill>
              <a:schemeClr val="bg1"/>
            </a:solidFill>
            <a:effectLst/>
            <a:latin typeface="ui-sans-serif"/>
          </a:endParaRPr>
        </a:p>
      </dgm:t>
    </dgm:pt>
    <dgm:pt modelId="{DBE092E1-ED02-4627-B969-FB3EFC87E164}" type="parTrans" cxnId="{CA043070-4FFF-480E-817C-DD529214D4DD}">
      <dgm:prSet/>
      <dgm:spPr/>
      <dgm:t>
        <a:bodyPr/>
        <a:lstStyle/>
        <a:p>
          <a:pPr latinLnBrk="1"/>
          <a:endParaRPr lang="ko-KR" altLang="en-US" sz="2400"/>
        </a:p>
      </dgm:t>
    </dgm:pt>
    <dgm:pt modelId="{4EA3697B-2C0A-4559-A2E2-C54F269028D6}" type="sibTrans" cxnId="{CA043070-4FFF-480E-817C-DD529214D4DD}">
      <dgm:prSet/>
      <dgm:spPr/>
      <dgm:t>
        <a:bodyPr/>
        <a:lstStyle/>
        <a:p>
          <a:pPr latinLnBrk="1"/>
          <a:endParaRPr lang="ko-KR" altLang="en-US" sz="2400"/>
        </a:p>
      </dgm:t>
    </dgm:pt>
    <dgm:pt modelId="{887D37A0-5538-47E1-94D7-3BD32B33918E}">
      <dgm:prSet custT="1"/>
      <dgm:spPr/>
      <dgm:t>
        <a:bodyPr/>
        <a:lstStyle/>
        <a:p>
          <a:r>
            <a:rPr lang="en-US" altLang="ko-KR" sz="2000" b="0" i="0">
              <a:solidFill>
                <a:srgbClr val="0D0D0D"/>
              </a:solidFill>
              <a:effectLst/>
              <a:latin typeface="ui-sans-serif"/>
            </a:rPr>
            <a:t>Avoid penalizing players for non-malicious errors.</a:t>
          </a:r>
          <a:endParaRPr lang="en-US" altLang="ko-KR" sz="2000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BB1C1825-793E-440D-8680-78233A6D4633}" type="parTrans" cxnId="{2F8F1342-CB1F-4D61-8208-80C940429F11}">
      <dgm:prSet/>
      <dgm:spPr/>
      <dgm:t>
        <a:bodyPr/>
        <a:lstStyle/>
        <a:p>
          <a:pPr latinLnBrk="1"/>
          <a:endParaRPr lang="ko-KR" altLang="en-US" sz="2400"/>
        </a:p>
      </dgm:t>
    </dgm:pt>
    <dgm:pt modelId="{3E405B64-5101-4974-B61C-998EDC90A55C}" type="sibTrans" cxnId="{2F8F1342-CB1F-4D61-8208-80C940429F11}">
      <dgm:prSet/>
      <dgm:spPr/>
      <dgm:t>
        <a:bodyPr/>
        <a:lstStyle/>
        <a:p>
          <a:pPr latinLnBrk="1"/>
          <a:endParaRPr lang="ko-KR" altLang="en-US" sz="2400"/>
        </a:p>
      </dgm:t>
    </dgm:pt>
    <dgm:pt modelId="{C89391D9-E210-4BF6-B192-CEF0DD7D5A1D}" type="pres">
      <dgm:prSet presAssocID="{65692896-65C8-4A95-AE65-0BA5965FEE62}" presName="linear" presStyleCnt="0">
        <dgm:presLayoutVars>
          <dgm:dir/>
          <dgm:animLvl val="lvl"/>
          <dgm:resizeHandles val="exact"/>
        </dgm:presLayoutVars>
      </dgm:prSet>
      <dgm:spPr/>
    </dgm:pt>
    <dgm:pt modelId="{057F4A93-77A9-4D29-A728-DB3533C5FAB6}" type="pres">
      <dgm:prSet presAssocID="{65E8C25D-C8FA-42BE-B923-750F6180EE3E}" presName="parentLin" presStyleCnt="0"/>
      <dgm:spPr/>
    </dgm:pt>
    <dgm:pt modelId="{F17AC21C-FC80-4CF8-8EC0-BC2CFF2D2F41}" type="pres">
      <dgm:prSet presAssocID="{65E8C25D-C8FA-42BE-B923-750F6180EE3E}" presName="parentLeftMargin" presStyleLbl="node1" presStyleIdx="0" presStyleCnt="3"/>
      <dgm:spPr/>
    </dgm:pt>
    <dgm:pt modelId="{6001AFF0-BECF-429F-969B-C1A5323F3DB6}" type="pres">
      <dgm:prSet presAssocID="{65E8C25D-C8FA-42BE-B923-750F6180EE3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D91C2A6-D2E6-4ED6-84E2-3CB64F67E241}" type="pres">
      <dgm:prSet presAssocID="{65E8C25D-C8FA-42BE-B923-750F6180EE3E}" presName="negativeSpace" presStyleCnt="0"/>
      <dgm:spPr/>
    </dgm:pt>
    <dgm:pt modelId="{D469D005-BC8F-4482-93FB-C0EA9B7F4923}" type="pres">
      <dgm:prSet presAssocID="{65E8C25D-C8FA-42BE-B923-750F6180EE3E}" presName="childText" presStyleLbl="conFgAcc1" presStyleIdx="0" presStyleCnt="3">
        <dgm:presLayoutVars>
          <dgm:bulletEnabled val="1"/>
        </dgm:presLayoutVars>
      </dgm:prSet>
      <dgm:spPr/>
    </dgm:pt>
    <dgm:pt modelId="{863C9B6A-D69F-4B69-B4CC-73B6E2AB4F58}" type="pres">
      <dgm:prSet presAssocID="{4B52A366-70C4-4510-995D-A6994045EB83}" presName="spaceBetweenRectangles" presStyleCnt="0"/>
      <dgm:spPr/>
    </dgm:pt>
    <dgm:pt modelId="{F8E1E4C0-6063-4219-BB2E-BD6C3479A00D}" type="pres">
      <dgm:prSet presAssocID="{EFB59861-54CD-4265-8544-3C2EE98164B0}" presName="parentLin" presStyleCnt="0"/>
      <dgm:spPr/>
    </dgm:pt>
    <dgm:pt modelId="{7F19E794-4C78-4E92-9E7C-14880367D867}" type="pres">
      <dgm:prSet presAssocID="{EFB59861-54CD-4265-8544-3C2EE98164B0}" presName="parentLeftMargin" presStyleLbl="node1" presStyleIdx="0" presStyleCnt="3"/>
      <dgm:spPr/>
    </dgm:pt>
    <dgm:pt modelId="{FDCF5DB3-D304-4A4C-B72C-64F98F59F019}" type="pres">
      <dgm:prSet presAssocID="{EFB59861-54CD-4265-8544-3C2EE98164B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8F85389-7241-4AC4-B536-9622838C9156}" type="pres">
      <dgm:prSet presAssocID="{EFB59861-54CD-4265-8544-3C2EE98164B0}" presName="negativeSpace" presStyleCnt="0"/>
      <dgm:spPr/>
    </dgm:pt>
    <dgm:pt modelId="{1D237B8C-A01B-425C-BEF2-3ECE23D81D26}" type="pres">
      <dgm:prSet presAssocID="{EFB59861-54CD-4265-8544-3C2EE98164B0}" presName="childText" presStyleLbl="conFgAcc1" presStyleIdx="1" presStyleCnt="3">
        <dgm:presLayoutVars>
          <dgm:bulletEnabled val="1"/>
        </dgm:presLayoutVars>
      </dgm:prSet>
      <dgm:spPr/>
    </dgm:pt>
    <dgm:pt modelId="{ADCB7D0C-914F-4029-BD75-4C12965CB6EA}" type="pres">
      <dgm:prSet presAssocID="{EFB51FC8-7279-4E77-98B0-835F7F2BC14B}" presName="spaceBetweenRectangles" presStyleCnt="0"/>
      <dgm:spPr/>
    </dgm:pt>
    <dgm:pt modelId="{57382EAC-C82A-4142-8494-1F36E06F81CC}" type="pres">
      <dgm:prSet presAssocID="{C16873B8-887F-499B-BF4E-998B19ED831D}" presName="parentLin" presStyleCnt="0"/>
      <dgm:spPr/>
    </dgm:pt>
    <dgm:pt modelId="{F4C3B69F-A14F-4809-B9B9-36A6F036B1A1}" type="pres">
      <dgm:prSet presAssocID="{C16873B8-887F-499B-BF4E-998B19ED831D}" presName="parentLeftMargin" presStyleLbl="node1" presStyleIdx="1" presStyleCnt="3"/>
      <dgm:spPr/>
    </dgm:pt>
    <dgm:pt modelId="{6DA1CCFE-EBFA-4DE8-BC20-7B42323F8DFA}" type="pres">
      <dgm:prSet presAssocID="{C16873B8-887F-499B-BF4E-998B19ED831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9EABFA3-6797-4767-BA9E-AC5D66BF2157}" type="pres">
      <dgm:prSet presAssocID="{C16873B8-887F-499B-BF4E-998B19ED831D}" presName="negativeSpace" presStyleCnt="0"/>
      <dgm:spPr/>
    </dgm:pt>
    <dgm:pt modelId="{F961037F-4999-464E-9A2D-764AA1935E1E}" type="pres">
      <dgm:prSet presAssocID="{C16873B8-887F-499B-BF4E-998B19ED831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1184B05-F2AC-4377-85FF-DB5FF923C848}" srcId="{EFB59861-54CD-4265-8544-3C2EE98164B0}" destId="{EFC48C5C-E391-4DC7-9942-48BDDA9B3352}" srcOrd="0" destOrd="0" parTransId="{B4377F22-D37B-4B36-ACC4-86246522591D}" sibTransId="{DED5F308-D79C-4E04-BD9F-C01F8ED64AB6}"/>
    <dgm:cxn modelId="{9B655F08-CC9B-4F3B-B9CA-45BCAB3B6029}" type="presOf" srcId="{65E8C25D-C8FA-42BE-B923-750F6180EE3E}" destId="{F17AC21C-FC80-4CF8-8EC0-BC2CFF2D2F41}" srcOrd="0" destOrd="0" presId="urn:microsoft.com/office/officeart/2005/8/layout/list1"/>
    <dgm:cxn modelId="{9A1F5211-CDA4-48F4-A8DB-A2E1D6A3BE1E}" type="presOf" srcId="{69FA0423-35BD-4AA9-B0EE-773C2A5E4213}" destId="{1D237B8C-A01B-425C-BEF2-3ECE23D81D26}" srcOrd="0" destOrd="1" presId="urn:microsoft.com/office/officeart/2005/8/layout/list1"/>
    <dgm:cxn modelId="{6C7F2514-008F-471F-97FE-CA85DA5F4F33}" type="presOf" srcId="{65E8C25D-C8FA-42BE-B923-750F6180EE3E}" destId="{6001AFF0-BECF-429F-969B-C1A5323F3DB6}" srcOrd="1" destOrd="0" presId="urn:microsoft.com/office/officeart/2005/8/layout/list1"/>
    <dgm:cxn modelId="{5227241A-1270-42B1-BC0B-B4DB31EA0179}" srcId="{65692896-65C8-4A95-AE65-0BA5965FEE62}" destId="{EFB59861-54CD-4265-8544-3C2EE98164B0}" srcOrd="1" destOrd="0" parTransId="{0B31FF24-D739-41BD-A2D7-5031FDF296D9}" sibTransId="{EFB51FC8-7279-4E77-98B0-835F7F2BC14B}"/>
    <dgm:cxn modelId="{F6C2FD20-01F0-4161-96FB-AA466FFCEB2A}" type="presOf" srcId="{FB367ACB-F299-4937-BEF8-E5B18557EEE3}" destId="{1D237B8C-A01B-425C-BEF2-3ECE23D81D26}" srcOrd="0" destOrd="2" presId="urn:microsoft.com/office/officeart/2005/8/layout/list1"/>
    <dgm:cxn modelId="{9DD17234-2591-4CC3-BF81-E63A7BB34CDD}" type="presOf" srcId="{40B9206D-E9A0-49F6-AC55-9A51579F3093}" destId="{D469D005-BC8F-4482-93FB-C0EA9B7F4923}" srcOrd="0" destOrd="3" presId="urn:microsoft.com/office/officeart/2005/8/layout/list1"/>
    <dgm:cxn modelId="{6512EB3F-0F4E-4652-85CA-B3E9FFE3EFF4}" type="presOf" srcId="{2591E7B2-28FA-4211-AA95-FEFB2118E9EE}" destId="{D469D005-BC8F-4482-93FB-C0EA9B7F4923}" srcOrd="0" destOrd="1" presId="urn:microsoft.com/office/officeart/2005/8/layout/list1"/>
    <dgm:cxn modelId="{2F8F1342-CB1F-4D61-8208-80C940429F11}" srcId="{C16873B8-887F-499B-BF4E-998B19ED831D}" destId="{887D37A0-5538-47E1-94D7-3BD32B33918E}" srcOrd="0" destOrd="0" parTransId="{BB1C1825-793E-440D-8680-78233A6D4633}" sibTransId="{3E405B64-5101-4974-B61C-998EDC90A55C}"/>
    <dgm:cxn modelId="{6423D144-F852-453D-A906-F401E3BF783D}" srcId="{65E8C25D-C8FA-42BE-B923-750F6180EE3E}" destId="{2591E7B2-28FA-4211-AA95-FEFB2118E9EE}" srcOrd="1" destOrd="0" parTransId="{6C692E8B-2F28-44FF-9C1B-19807DED0541}" sibTransId="{82C4FB9D-B38A-468C-AFD1-98D36DE0017D}"/>
    <dgm:cxn modelId="{4A5E8846-FD65-4475-B755-76B47C080D5F}" srcId="{65692896-65C8-4A95-AE65-0BA5965FEE62}" destId="{65E8C25D-C8FA-42BE-B923-750F6180EE3E}" srcOrd="0" destOrd="0" parTransId="{7624529C-480F-4FB9-BD9E-C0E579D7D9A1}" sibTransId="{4B52A366-70C4-4510-995D-A6994045EB83}"/>
    <dgm:cxn modelId="{CA043070-4FFF-480E-817C-DD529214D4DD}" srcId="{65692896-65C8-4A95-AE65-0BA5965FEE62}" destId="{C16873B8-887F-499B-BF4E-998B19ED831D}" srcOrd="2" destOrd="0" parTransId="{DBE092E1-ED02-4627-B969-FB3EFC87E164}" sibTransId="{4EA3697B-2C0A-4559-A2E2-C54F269028D6}"/>
    <dgm:cxn modelId="{F505CD84-D98C-4F3F-ACD4-8923C3F1A37F}" type="presOf" srcId="{65692896-65C8-4A95-AE65-0BA5965FEE62}" destId="{C89391D9-E210-4BF6-B192-CEF0DD7D5A1D}" srcOrd="0" destOrd="0" presId="urn:microsoft.com/office/officeart/2005/8/layout/list1"/>
    <dgm:cxn modelId="{1E82C489-D76A-49F3-81B2-312BDDE2C9A2}" srcId="{EFC48C5C-E391-4DC7-9942-48BDDA9B3352}" destId="{69FA0423-35BD-4AA9-B0EE-773C2A5E4213}" srcOrd="0" destOrd="0" parTransId="{3F390A29-34A0-4F8E-8CF9-11794D25CBE4}" sibTransId="{8776ECF3-636B-4CAF-83BB-778D85036657}"/>
    <dgm:cxn modelId="{A4EA8095-4C09-445C-A58D-3FDF41CDFF04}" type="presOf" srcId="{EFB59861-54CD-4265-8544-3C2EE98164B0}" destId="{7F19E794-4C78-4E92-9E7C-14880367D867}" srcOrd="0" destOrd="0" presId="urn:microsoft.com/office/officeart/2005/8/layout/list1"/>
    <dgm:cxn modelId="{474DDBA6-D33C-4CB6-A32C-03907A6D6514}" srcId="{2591E7B2-28FA-4211-AA95-FEFB2118E9EE}" destId="{EE434C7F-40D2-4796-9505-24A2D947D527}" srcOrd="0" destOrd="0" parTransId="{D421CACC-1222-4B0D-B66F-721365474A42}" sibTransId="{FD7CAAEF-45B5-45BD-B802-D09546A2BD1C}"/>
    <dgm:cxn modelId="{5812F4AA-70A2-4F29-8968-2EE0C6E2F54E}" type="presOf" srcId="{EFB59861-54CD-4265-8544-3C2EE98164B0}" destId="{FDCF5DB3-D304-4A4C-B72C-64F98F59F019}" srcOrd="1" destOrd="0" presId="urn:microsoft.com/office/officeart/2005/8/layout/list1"/>
    <dgm:cxn modelId="{589737B3-FB95-4E7D-98FF-C55B468535E1}" type="presOf" srcId="{EE434C7F-40D2-4796-9505-24A2D947D527}" destId="{D469D005-BC8F-4482-93FB-C0EA9B7F4923}" srcOrd="0" destOrd="2" presId="urn:microsoft.com/office/officeart/2005/8/layout/list1"/>
    <dgm:cxn modelId="{172110BB-9672-49AA-B45C-212A3AC6D3B9}" type="presOf" srcId="{EFC48C5C-E391-4DC7-9942-48BDDA9B3352}" destId="{1D237B8C-A01B-425C-BEF2-3ECE23D81D26}" srcOrd="0" destOrd="0" presId="urn:microsoft.com/office/officeart/2005/8/layout/list1"/>
    <dgm:cxn modelId="{1EDC49BC-7C90-40D4-B68C-064F4BB5603C}" srcId="{65E8C25D-C8FA-42BE-B923-750F6180EE3E}" destId="{DA89BC95-15B2-4845-9F03-FB424A44890B}" srcOrd="0" destOrd="0" parTransId="{1C7F5A2B-B7CD-4852-805C-05FE5F644E10}" sibTransId="{3BCE7D39-5847-47EF-ABB9-8C4B81FBB5BE}"/>
    <dgm:cxn modelId="{793E9EBD-D02B-41E7-B238-FCFA5C81B069}" type="presOf" srcId="{C16873B8-887F-499B-BF4E-998B19ED831D}" destId="{6DA1CCFE-EBFA-4DE8-BC20-7B42323F8DFA}" srcOrd="1" destOrd="0" presId="urn:microsoft.com/office/officeart/2005/8/layout/list1"/>
    <dgm:cxn modelId="{32F111C1-CC9C-4ED1-89E3-6E3D0C8C1910}" type="presOf" srcId="{DA89BC95-15B2-4845-9F03-FB424A44890B}" destId="{D469D005-BC8F-4482-93FB-C0EA9B7F4923}" srcOrd="0" destOrd="0" presId="urn:microsoft.com/office/officeart/2005/8/layout/list1"/>
    <dgm:cxn modelId="{87954DD8-AD9B-40E6-9821-50F02140FA7E}" srcId="{2591E7B2-28FA-4211-AA95-FEFB2118E9EE}" destId="{40B9206D-E9A0-49F6-AC55-9A51579F3093}" srcOrd="1" destOrd="0" parTransId="{C1EE0529-73B0-460C-886A-B6211CB5D097}" sibTransId="{4FE4617D-99C3-4AC3-B190-36B3223BD6D5}"/>
    <dgm:cxn modelId="{3E432DDE-3986-4C9F-9CB0-FB4B23CF37EE}" type="presOf" srcId="{887D37A0-5538-47E1-94D7-3BD32B33918E}" destId="{F961037F-4999-464E-9A2D-764AA1935E1E}" srcOrd="0" destOrd="0" presId="urn:microsoft.com/office/officeart/2005/8/layout/list1"/>
    <dgm:cxn modelId="{899247EF-C776-4D0E-818D-9ED9BC9C8DA9}" type="presOf" srcId="{C16873B8-887F-499B-BF4E-998B19ED831D}" destId="{F4C3B69F-A14F-4809-B9B9-36A6F036B1A1}" srcOrd="0" destOrd="0" presId="urn:microsoft.com/office/officeart/2005/8/layout/list1"/>
    <dgm:cxn modelId="{62F189F4-B86E-4367-B481-D627411F4843}" srcId="{EFC48C5C-E391-4DC7-9942-48BDDA9B3352}" destId="{FB367ACB-F299-4937-BEF8-E5B18557EEE3}" srcOrd="1" destOrd="0" parTransId="{430B2971-34FA-4AA7-8546-684BFEB71E0C}" sibTransId="{B7167044-5322-4A35-9633-FD6E261C46D2}"/>
    <dgm:cxn modelId="{A3868460-C910-4019-839A-B02CF7623F95}" type="presParOf" srcId="{C89391D9-E210-4BF6-B192-CEF0DD7D5A1D}" destId="{057F4A93-77A9-4D29-A728-DB3533C5FAB6}" srcOrd="0" destOrd="0" presId="urn:microsoft.com/office/officeart/2005/8/layout/list1"/>
    <dgm:cxn modelId="{07B6044D-D22A-4718-B9D6-342F3DC3120D}" type="presParOf" srcId="{057F4A93-77A9-4D29-A728-DB3533C5FAB6}" destId="{F17AC21C-FC80-4CF8-8EC0-BC2CFF2D2F41}" srcOrd="0" destOrd="0" presId="urn:microsoft.com/office/officeart/2005/8/layout/list1"/>
    <dgm:cxn modelId="{E99AB377-4E2B-42DE-B5C9-B29400299FD2}" type="presParOf" srcId="{057F4A93-77A9-4D29-A728-DB3533C5FAB6}" destId="{6001AFF0-BECF-429F-969B-C1A5323F3DB6}" srcOrd="1" destOrd="0" presId="urn:microsoft.com/office/officeart/2005/8/layout/list1"/>
    <dgm:cxn modelId="{A142F120-5874-46E8-B695-D3DED9153C3D}" type="presParOf" srcId="{C89391D9-E210-4BF6-B192-CEF0DD7D5A1D}" destId="{FD91C2A6-D2E6-4ED6-84E2-3CB64F67E241}" srcOrd="1" destOrd="0" presId="urn:microsoft.com/office/officeart/2005/8/layout/list1"/>
    <dgm:cxn modelId="{3F40E053-3244-46F2-941D-B6D3A44655B7}" type="presParOf" srcId="{C89391D9-E210-4BF6-B192-CEF0DD7D5A1D}" destId="{D469D005-BC8F-4482-93FB-C0EA9B7F4923}" srcOrd="2" destOrd="0" presId="urn:microsoft.com/office/officeart/2005/8/layout/list1"/>
    <dgm:cxn modelId="{FF9CCC8A-4991-4CC4-A38D-68773FF98C44}" type="presParOf" srcId="{C89391D9-E210-4BF6-B192-CEF0DD7D5A1D}" destId="{863C9B6A-D69F-4B69-B4CC-73B6E2AB4F58}" srcOrd="3" destOrd="0" presId="urn:microsoft.com/office/officeart/2005/8/layout/list1"/>
    <dgm:cxn modelId="{333497EE-AF2E-4293-A122-4962A5D6095B}" type="presParOf" srcId="{C89391D9-E210-4BF6-B192-CEF0DD7D5A1D}" destId="{F8E1E4C0-6063-4219-BB2E-BD6C3479A00D}" srcOrd="4" destOrd="0" presId="urn:microsoft.com/office/officeart/2005/8/layout/list1"/>
    <dgm:cxn modelId="{F7F34B30-9AA5-46CE-9DDC-EA66E8455BE9}" type="presParOf" srcId="{F8E1E4C0-6063-4219-BB2E-BD6C3479A00D}" destId="{7F19E794-4C78-4E92-9E7C-14880367D867}" srcOrd="0" destOrd="0" presId="urn:microsoft.com/office/officeart/2005/8/layout/list1"/>
    <dgm:cxn modelId="{0591A1AB-D2AA-4952-BA96-C38B99AB5E10}" type="presParOf" srcId="{F8E1E4C0-6063-4219-BB2E-BD6C3479A00D}" destId="{FDCF5DB3-D304-4A4C-B72C-64F98F59F019}" srcOrd="1" destOrd="0" presId="urn:microsoft.com/office/officeart/2005/8/layout/list1"/>
    <dgm:cxn modelId="{64A0EA6D-CB5E-424A-AAA2-16EECA752159}" type="presParOf" srcId="{C89391D9-E210-4BF6-B192-CEF0DD7D5A1D}" destId="{C8F85389-7241-4AC4-B536-9622838C9156}" srcOrd="5" destOrd="0" presId="urn:microsoft.com/office/officeart/2005/8/layout/list1"/>
    <dgm:cxn modelId="{15F9280A-F141-45A0-834E-3183519632F2}" type="presParOf" srcId="{C89391D9-E210-4BF6-B192-CEF0DD7D5A1D}" destId="{1D237B8C-A01B-425C-BEF2-3ECE23D81D26}" srcOrd="6" destOrd="0" presId="urn:microsoft.com/office/officeart/2005/8/layout/list1"/>
    <dgm:cxn modelId="{21143C5D-A934-461D-B260-2679D4EECC55}" type="presParOf" srcId="{C89391D9-E210-4BF6-B192-CEF0DD7D5A1D}" destId="{ADCB7D0C-914F-4029-BD75-4C12965CB6EA}" srcOrd="7" destOrd="0" presId="urn:microsoft.com/office/officeart/2005/8/layout/list1"/>
    <dgm:cxn modelId="{6A95C482-CE55-484D-98E4-B6A780A4CC31}" type="presParOf" srcId="{C89391D9-E210-4BF6-B192-CEF0DD7D5A1D}" destId="{57382EAC-C82A-4142-8494-1F36E06F81CC}" srcOrd="8" destOrd="0" presId="urn:microsoft.com/office/officeart/2005/8/layout/list1"/>
    <dgm:cxn modelId="{0B44CA4C-1F50-48D5-9C9A-2D12A87F52AA}" type="presParOf" srcId="{57382EAC-C82A-4142-8494-1F36E06F81CC}" destId="{F4C3B69F-A14F-4809-B9B9-36A6F036B1A1}" srcOrd="0" destOrd="0" presId="urn:microsoft.com/office/officeart/2005/8/layout/list1"/>
    <dgm:cxn modelId="{17F2A417-BF90-4F86-887C-8B8BEA95837D}" type="presParOf" srcId="{57382EAC-C82A-4142-8494-1F36E06F81CC}" destId="{6DA1CCFE-EBFA-4DE8-BC20-7B42323F8DFA}" srcOrd="1" destOrd="0" presId="urn:microsoft.com/office/officeart/2005/8/layout/list1"/>
    <dgm:cxn modelId="{08529783-9B3C-4E63-8075-3BDAFBA42ABF}" type="presParOf" srcId="{C89391D9-E210-4BF6-B192-CEF0DD7D5A1D}" destId="{B9EABFA3-6797-4767-BA9E-AC5D66BF2157}" srcOrd="9" destOrd="0" presId="urn:microsoft.com/office/officeart/2005/8/layout/list1"/>
    <dgm:cxn modelId="{A9026CE0-9D3E-41AC-9BE0-EAC157A26534}" type="presParOf" srcId="{C89391D9-E210-4BF6-B192-CEF0DD7D5A1D}" destId="{F961037F-4999-464E-9A2D-764AA1935E1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98F3E1E-96DE-4981-8B33-5996929ABD1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97CCA74-8F55-496D-B98F-FC23D7B8612C}">
      <dgm:prSet/>
      <dgm:spPr/>
      <dgm:t>
        <a:bodyPr/>
        <a:lstStyle/>
        <a:p>
          <a:pPr>
            <a:defRPr b="1"/>
          </a:pPr>
          <a:r>
            <a:rPr lang="en-US" altLang="ko-KR"/>
            <a:t>What is software cheat detection?</a:t>
          </a:r>
          <a:endParaRPr lang="ko-KR" altLang="en-US"/>
        </a:p>
      </dgm:t>
    </dgm:pt>
    <dgm:pt modelId="{4ADB5E6A-7B2C-4527-A614-A0DEE7A957B2}" type="parTrans" cxnId="{0A0374EE-98D0-4DEC-B868-7B5FFB998A30}">
      <dgm:prSet/>
      <dgm:spPr/>
      <dgm:t>
        <a:bodyPr/>
        <a:lstStyle/>
        <a:p>
          <a:pPr latinLnBrk="1"/>
          <a:endParaRPr lang="ko-KR" altLang="en-US"/>
        </a:p>
      </dgm:t>
    </dgm:pt>
    <dgm:pt modelId="{72B05C5A-C457-4C87-BB92-FB28686E2A6C}" type="sibTrans" cxnId="{0A0374EE-98D0-4DEC-B868-7B5FFB998A30}">
      <dgm:prSet/>
      <dgm:spPr/>
      <dgm:t>
        <a:bodyPr/>
        <a:lstStyle/>
        <a:p>
          <a:pPr latinLnBrk="1"/>
          <a:endParaRPr lang="ko-KR" altLang="en-US"/>
        </a:p>
      </dgm:t>
    </dgm:pt>
    <dgm:pt modelId="{6B565C0F-6E2E-4DB7-9CFB-6917446863B9}">
      <dgm:prSet/>
      <dgm:spPr/>
      <dgm:t>
        <a:bodyPr/>
        <a:lstStyle/>
        <a:p>
          <a:r>
            <a:rPr lang="en-US" altLang="ko-KR" dirty="0"/>
            <a:t>Actively monitors the integrity of the game process</a:t>
          </a:r>
          <a:endParaRPr lang="ko-KR" altLang="en-US" dirty="0"/>
        </a:p>
      </dgm:t>
    </dgm:pt>
    <dgm:pt modelId="{52435B80-A772-4634-86FF-3A4B555A5806}" type="parTrans" cxnId="{1275063B-6E2A-419D-B734-1664FE6CC96F}">
      <dgm:prSet/>
      <dgm:spPr/>
      <dgm:t>
        <a:bodyPr/>
        <a:lstStyle/>
        <a:p>
          <a:pPr latinLnBrk="1"/>
          <a:endParaRPr lang="ko-KR" altLang="en-US"/>
        </a:p>
      </dgm:t>
    </dgm:pt>
    <dgm:pt modelId="{D2807CF3-50CB-4D1F-815B-267863505EA4}" type="sibTrans" cxnId="{1275063B-6E2A-419D-B734-1664FE6CC96F}">
      <dgm:prSet/>
      <dgm:spPr/>
      <dgm:t>
        <a:bodyPr/>
        <a:lstStyle/>
        <a:p>
          <a:pPr latinLnBrk="1"/>
          <a:endParaRPr lang="ko-KR" altLang="en-US"/>
        </a:p>
      </dgm:t>
    </dgm:pt>
    <dgm:pt modelId="{CC217D39-8C38-470C-BA68-13F7CE67F84C}">
      <dgm:prSet/>
      <dgm:spPr/>
      <dgm:t>
        <a:bodyPr/>
        <a:lstStyle/>
        <a:p>
          <a:r>
            <a:rPr lang="en-US" altLang="ko-KR"/>
            <a:t>Detects cheat software running on the same computer</a:t>
          </a:r>
          <a:endParaRPr lang="ko-KR" altLang="en-US"/>
        </a:p>
      </dgm:t>
    </dgm:pt>
    <dgm:pt modelId="{BA8EC6E1-E9B0-4153-A01D-ED864D15661B}" type="parTrans" cxnId="{949AF0D0-E5B0-4355-A3A9-969899A6531F}">
      <dgm:prSet/>
      <dgm:spPr/>
      <dgm:t>
        <a:bodyPr/>
        <a:lstStyle/>
        <a:p>
          <a:pPr latinLnBrk="1"/>
          <a:endParaRPr lang="ko-KR" altLang="en-US"/>
        </a:p>
      </dgm:t>
    </dgm:pt>
    <dgm:pt modelId="{7562D021-A7B5-4A2D-A599-7D39E01A2933}" type="sibTrans" cxnId="{949AF0D0-E5B0-4355-A3A9-969899A6531F}">
      <dgm:prSet/>
      <dgm:spPr/>
      <dgm:t>
        <a:bodyPr/>
        <a:lstStyle/>
        <a:p>
          <a:pPr latinLnBrk="1"/>
          <a:endParaRPr lang="ko-KR" altLang="en-US"/>
        </a:p>
      </dgm:t>
    </dgm:pt>
    <dgm:pt modelId="{27DC9A8F-A46A-4652-A20C-54C37024FE3C}">
      <dgm:prSet/>
      <dgm:spPr/>
      <dgm:t>
        <a:bodyPr/>
        <a:lstStyle/>
        <a:p>
          <a:pPr>
            <a:defRPr b="1"/>
          </a:pPr>
          <a:r>
            <a:rPr lang="en-US" altLang="ko-KR"/>
            <a:t>Why it's important:</a:t>
          </a:r>
          <a:endParaRPr lang="ko-KR" altLang="en-US"/>
        </a:p>
      </dgm:t>
    </dgm:pt>
    <dgm:pt modelId="{2B3D3C7C-0D35-472F-875A-21CD0EEF7955}" type="parTrans" cxnId="{34587F77-7E2B-4C1F-A409-A710516CEA17}">
      <dgm:prSet/>
      <dgm:spPr/>
      <dgm:t>
        <a:bodyPr/>
        <a:lstStyle/>
        <a:p>
          <a:pPr latinLnBrk="1"/>
          <a:endParaRPr lang="ko-KR" altLang="en-US"/>
        </a:p>
      </dgm:t>
    </dgm:pt>
    <dgm:pt modelId="{5EA6DCB2-ADF5-42AF-8CC1-C93DDB6FB5F9}" type="sibTrans" cxnId="{34587F77-7E2B-4C1F-A409-A710516CEA17}">
      <dgm:prSet/>
      <dgm:spPr/>
      <dgm:t>
        <a:bodyPr/>
        <a:lstStyle/>
        <a:p>
          <a:pPr latinLnBrk="1"/>
          <a:endParaRPr lang="ko-KR" altLang="en-US"/>
        </a:p>
      </dgm:t>
    </dgm:pt>
    <dgm:pt modelId="{6F6C9757-3B3B-477C-ADB5-2B112FCA9229}">
      <dgm:prSet/>
      <dgm:spPr/>
      <dgm:t>
        <a:bodyPr/>
        <a:lstStyle/>
        <a:p>
          <a:r>
            <a:rPr lang="en-US" altLang="ko-KR" dirty="0"/>
            <a:t>Defensive methods (e.g. encryption, input validation) only react to cheat attempts</a:t>
          </a:r>
          <a:endParaRPr lang="ko-KR" altLang="en-US" dirty="0"/>
        </a:p>
      </dgm:t>
    </dgm:pt>
    <dgm:pt modelId="{E1C19EA4-A87B-4E72-BE08-231418FE49F3}" type="parTrans" cxnId="{5390DF2F-B584-4865-9B97-D68CA8205A8F}">
      <dgm:prSet/>
      <dgm:spPr/>
      <dgm:t>
        <a:bodyPr/>
        <a:lstStyle/>
        <a:p>
          <a:pPr latinLnBrk="1"/>
          <a:endParaRPr lang="ko-KR" altLang="en-US"/>
        </a:p>
      </dgm:t>
    </dgm:pt>
    <dgm:pt modelId="{4488E8D5-81C4-4112-807A-3CD4BEFBD2C4}" type="sibTrans" cxnId="{5390DF2F-B584-4865-9B97-D68CA8205A8F}">
      <dgm:prSet/>
      <dgm:spPr/>
      <dgm:t>
        <a:bodyPr/>
        <a:lstStyle/>
        <a:p>
          <a:pPr latinLnBrk="1"/>
          <a:endParaRPr lang="ko-KR" altLang="en-US"/>
        </a:p>
      </dgm:t>
    </dgm:pt>
    <dgm:pt modelId="{85F06D97-520D-456F-947B-1AF9C7441B3F}">
      <dgm:prSet/>
      <dgm:spPr/>
      <dgm:t>
        <a:bodyPr/>
        <a:lstStyle/>
        <a:p>
          <a:r>
            <a:rPr lang="en-US" altLang="ko-KR" dirty="0"/>
            <a:t>Software cheat detection actively/aggressively identifies cheats</a:t>
          </a:r>
          <a:endParaRPr lang="ko-KR" altLang="en-US" dirty="0"/>
        </a:p>
      </dgm:t>
    </dgm:pt>
    <dgm:pt modelId="{9E71389B-58CF-40F3-B45C-3F3792A2E46D}" type="parTrans" cxnId="{3E248C32-7CAE-4049-865E-7FB73B584851}">
      <dgm:prSet/>
      <dgm:spPr/>
      <dgm:t>
        <a:bodyPr/>
        <a:lstStyle/>
        <a:p>
          <a:pPr latinLnBrk="1"/>
          <a:endParaRPr lang="ko-KR" altLang="en-US"/>
        </a:p>
      </dgm:t>
    </dgm:pt>
    <dgm:pt modelId="{B58D4642-3FA2-4277-8263-62F997F8A752}" type="sibTrans" cxnId="{3E248C32-7CAE-4049-865E-7FB73B584851}">
      <dgm:prSet/>
      <dgm:spPr/>
      <dgm:t>
        <a:bodyPr/>
        <a:lstStyle/>
        <a:p>
          <a:pPr latinLnBrk="1"/>
          <a:endParaRPr lang="ko-KR" altLang="en-US"/>
        </a:p>
      </dgm:t>
    </dgm:pt>
    <dgm:pt modelId="{7BA34A6F-51B2-40AD-8B75-6586EB1AD1C3}" type="pres">
      <dgm:prSet presAssocID="{098F3E1E-96DE-4981-8B33-5996929ABD10}" presName="linear" presStyleCnt="0">
        <dgm:presLayoutVars>
          <dgm:animLvl val="lvl"/>
          <dgm:resizeHandles val="exact"/>
        </dgm:presLayoutVars>
      </dgm:prSet>
      <dgm:spPr/>
    </dgm:pt>
    <dgm:pt modelId="{D21F12EF-1E48-4AFC-B05A-A0EDB44F214D}" type="pres">
      <dgm:prSet presAssocID="{297CCA74-8F55-496D-B98F-FC23D7B8612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D4D8F26-6FE8-49EE-9AD5-95BE7955CC9A}" type="pres">
      <dgm:prSet presAssocID="{297CCA74-8F55-496D-B98F-FC23D7B8612C}" presName="childText" presStyleLbl="revTx" presStyleIdx="0" presStyleCnt="2">
        <dgm:presLayoutVars>
          <dgm:bulletEnabled val="1"/>
        </dgm:presLayoutVars>
      </dgm:prSet>
      <dgm:spPr/>
    </dgm:pt>
    <dgm:pt modelId="{DB641C9B-C4A3-466C-9084-83C6A2D71895}" type="pres">
      <dgm:prSet presAssocID="{27DC9A8F-A46A-4652-A20C-54C37024FE3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08F7EA6-8EBF-411D-9F6B-6E61856F2AAB}" type="pres">
      <dgm:prSet presAssocID="{27DC9A8F-A46A-4652-A20C-54C37024FE3C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655ED60C-C9EF-48F3-8F22-27E96BCBDA2F}" type="presOf" srcId="{6B565C0F-6E2E-4DB7-9CFB-6917446863B9}" destId="{8D4D8F26-6FE8-49EE-9AD5-95BE7955CC9A}" srcOrd="0" destOrd="0" presId="urn:microsoft.com/office/officeart/2005/8/layout/vList2"/>
    <dgm:cxn modelId="{5390DF2F-B584-4865-9B97-D68CA8205A8F}" srcId="{27DC9A8F-A46A-4652-A20C-54C37024FE3C}" destId="{6F6C9757-3B3B-477C-ADB5-2B112FCA9229}" srcOrd="0" destOrd="0" parTransId="{E1C19EA4-A87B-4E72-BE08-231418FE49F3}" sibTransId="{4488E8D5-81C4-4112-807A-3CD4BEFBD2C4}"/>
    <dgm:cxn modelId="{3E248C32-7CAE-4049-865E-7FB73B584851}" srcId="{27DC9A8F-A46A-4652-A20C-54C37024FE3C}" destId="{85F06D97-520D-456F-947B-1AF9C7441B3F}" srcOrd="1" destOrd="0" parTransId="{9E71389B-58CF-40F3-B45C-3F3792A2E46D}" sibTransId="{B58D4642-3FA2-4277-8263-62F997F8A752}"/>
    <dgm:cxn modelId="{1275063B-6E2A-419D-B734-1664FE6CC96F}" srcId="{297CCA74-8F55-496D-B98F-FC23D7B8612C}" destId="{6B565C0F-6E2E-4DB7-9CFB-6917446863B9}" srcOrd="0" destOrd="0" parTransId="{52435B80-A772-4634-86FF-3A4B555A5806}" sibTransId="{D2807CF3-50CB-4D1F-815B-267863505EA4}"/>
    <dgm:cxn modelId="{B2258972-7E50-4733-ACC9-446620063C02}" type="presOf" srcId="{6F6C9757-3B3B-477C-ADB5-2B112FCA9229}" destId="{C08F7EA6-8EBF-411D-9F6B-6E61856F2AAB}" srcOrd="0" destOrd="0" presId="urn:microsoft.com/office/officeart/2005/8/layout/vList2"/>
    <dgm:cxn modelId="{34587F77-7E2B-4C1F-A409-A710516CEA17}" srcId="{098F3E1E-96DE-4981-8B33-5996929ABD10}" destId="{27DC9A8F-A46A-4652-A20C-54C37024FE3C}" srcOrd="1" destOrd="0" parTransId="{2B3D3C7C-0D35-472F-875A-21CD0EEF7955}" sibTransId="{5EA6DCB2-ADF5-42AF-8CC1-C93DDB6FB5F9}"/>
    <dgm:cxn modelId="{7F49378B-740F-4F11-85B8-55BF7C2BDDD7}" type="presOf" srcId="{85F06D97-520D-456F-947B-1AF9C7441B3F}" destId="{C08F7EA6-8EBF-411D-9F6B-6E61856F2AAB}" srcOrd="0" destOrd="1" presId="urn:microsoft.com/office/officeart/2005/8/layout/vList2"/>
    <dgm:cxn modelId="{7C5958A9-1AB8-4460-BBD5-A4112876FED9}" type="presOf" srcId="{297CCA74-8F55-496D-B98F-FC23D7B8612C}" destId="{D21F12EF-1E48-4AFC-B05A-A0EDB44F214D}" srcOrd="0" destOrd="0" presId="urn:microsoft.com/office/officeart/2005/8/layout/vList2"/>
    <dgm:cxn modelId="{C5A6BBC5-B7AE-4764-BDD9-CB95B75F7D59}" type="presOf" srcId="{CC217D39-8C38-470C-BA68-13F7CE67F84C}" destId="{8D4D8F26-6FE8-49EE-9AD5-95BE7955CC9A}" srcOrd="0" destOrd="1" presId="urn:microsoft.com/office/officeart/2005/8/layout/vList2"/>
    <dgm:cxn modelId="{B035D6C6-43F2-4749-8203-013063EFD5F8}" type="presOf" srcId="{27DC9A8F-A46A-4652-A20C-54C37024FE3C}" destId="{DB641C9B-C4A3-466C-9084-83C6A2D71895}" srcOrd="0" destOrd="0" presId="urn:microsoft.com/office/officeart/2005/8/layout/vList2"/>
    <dgm:cxn modelId="{949AF0D0-E5B0-4355-A3A9-969899A6531F}" srcId="{297CCA74-8F55-496D-B98F-FC23D7B8612C}" destId="{CC217D39-8C38-470C-BA68-13F7CE67F84C}" srcOrd="1" destOrd="0" parTransId="{BA8EC6E1-E9B0-4153-A01D-ED864D15661B}" sibTransId="{7562D021-A7B5-4A2D-A599-7D39E01A2933}"/>
    <dgm:cxn modelId="{5FFA57E0-2D64-4584-9D84-2FD92BA4C001}" type="presOf" srcId="{098F3E1E-96DE-4981-8B33-5996929ABD10}" destId="{7BA34A6F-51B2-40AD-8B75-6586EB1AD1C3}" srcOrd="0" destOrd="0" presId="urn:microsoft.com/office/officeart/2005/8/layout/vList2"/>
    <dgm:cxn modelId="{0A0374EE-98D0-4DEC-B868-7B5FFB998A30}" srcId="{098F3E1E-96DE-4981-8B33-5996929ABD10}" destId="{297CCA74-8F55-496D-B98F-FC23D7B8612C}" srcOrd="0" destOrd="0" parTransId="{4ADB5E6A-7B2C-4527-A614-A0DEE7A957B2}" sibTransId="{72B05C5A-C457-4C87-BB92-FB28686E2A6C}"/>
    <dgm:cxn modelId="{7BE5E00C-4E14-4BBE-9E29-2C7E37BB068E}" type="presParOf" srcId="{7BA34A6F-51B2-40AD-8B75-6586EB1AD1C3}" destId="{D21F12EF-1E48-4AFC-B05A-A0EDB44F214D}" srcOrd="0" destOrd="0" presId="urn:microsoft.com/office/officeart/2005/8/layout/vList2"/>
    <dgm:cxn modelId="{DB871383-3185-4366-9F7D-742DB2B38435}" type="presParOf" srcId="{7BA34A6F-51B2-40AD-8B75-6586EB1AD1C3}" destId="{8D4D8F26-6FE8-49EE-9AD5-95BE7955CC9A}" srcOrd="1" destOrd="0" presId="urn:microsoft.com/office/officeart/2005/8/layout/vList2"/>
    <dgm:cxn modelId="{91724D38-27CF-4628-9A1B-CE0E81B595C1}" type="presParOf" srcId="{7BA34A6F-51B2-40AD-8B75-6586EB1AD1C3}" destId="{DB641C9B-C4A3-466C-9084-83C6A2D71895}" srcOrd="2" destOrd="0" presId="urn:microsoft.com/office/officeart/2005/8/layout/vList2"/>
    <dgm:cxn modelId="{E8CB12F8-F057-4AD2-8CC5-33BB73C5F611}" type="presParOf" srcId="{7BA34A6F-51B2-40AD-8B75-6586EB1AD1C3}" destId="{C08F7EA6-8EBF-411D-9F6B-6E61856F2AAB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04FF074-6098-4776-8C69-B7A80D6683CB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095F4A-6932-46BA-8D0F-8FE746812AE4}">
      <dgm:prSet/>
      <dgm:spPr/>
      <dgm:t>
        <a:bodyPr/>
        <a:lstStyle/>
        <a:p>
          <a:r>
            <a:rPr lang="en-US" altLang="ko-KR" b="1" i="0" dirty="0">
              <a:solidFill>
                <a:schemeClr val="bg1"/>
              </a:solidFill>
              <a:effectLst/>
              <a:latin typeface="ui-sans-serif"/>
            </a:rPr>
            <a:t>Keep Software Updated:</a:t>
          </a:r>
          <a:endParaRPr lang="en-US" dirty="0">
            <a:solidFill>
              <a:schemeClr val="bg1"/>
            </a:solidFill>
          </a:endParaRPr>
        </a:p>
      </dgm:t>
    </dgm:pt>
    <dgm:pt modelId="{9F625A96-1A6B-4370-B73A-2D6B9FA6F1ED}" type="parTrans" cxnId="{ECE98003-34D4-4CCF-BF8C-56D307B97204}">
      <dgm:prSet/>
      <dgm:spPr/>
      <dgm:t>
        <a:bodyPr/>
        <a:lstStyle/>
        <a:p>
          <a:endParaRPr lang="en-US"/>
        </a:p>
      </dgm:t>
    </dgm:pt>
    <dgm:pt modelId="{CBA040AD-169E-4BBB-A7BC-261CBA4D4AF6}" type="sibTrans" cxnId="{ECE98003-34D4-4CCF-BF8C-56D307B97204}">
      <dgm:prSet/>
      <dgm:spPr/>
      <dgm:t>
        <a:bodyPr/>
        <a:lstStyle/>
        <a:p>
          <a:endParaRPr lang="en-US"/>
        </a:p>
      </dgm:t>
    </dgm:pt>
    <dgm:pt modelId="{A6EE8487-B7A1-4744-9C25-9E609F65D8F3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Regular updates for OS, databases, web apps, and automation tools.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2E2782FC-74D6-41C1-A1AD-250EDD4DD1F5}" type="parTrans" cxnId="{B70E9720-D4F8-4145-938B-367C1F7FB2BC}">
      <dgm:prSet/>
      <dgm:spPr/>
      <dgm:t>
        <a:bodyPr/>
        <a:lstStyle/>
        <a:p>
          <a:pPr latinLnBrk="1"/>
          <a:endParaRPr lang="ko-KR" altLang="en-US"/>
        </a:p>
      </dgm:t>
    </dgm:pt>
    <dgm:pt modelId="{BEF33935-4634-486E-A05E-6CC1FA3A81BD}" type="sibTrans" cxnId="{B70E9720-D4F8-4145-938B-367C1F7FB2BC}">
      <dgm:prSet/>
      <dgm:spPr/>
      <dgm:t>
        <a:bodyPr/>
        <a:lstStyle/>
        <a:p>
          <a:pPr latinLnBrk="1"/>
          <a:endParaRPr lang="ko-KR" altLang="en-US"/>
        </a:p>
      </dgm:t>
    </dgm:pt>
    <dgm:pt modelId="{F548DB99-3682-44B8-A715-595EA14EB0E2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Reduces vulnerabilities from outdated software.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EBC4A71A-036C-436D-939D-AEF077E9519B}" type="parTrans" cxnId="{1815EFF4-0771-49D5-90CD-C61150ACAD98}">
      <dgm:prSet/>
      <dgm:spPr/>
      <dgm:t>
        <a:bodyPr/>
        <a:lstStyle/>
        <a:p>
          <a:pPr latinLnBrk="1"/>
          <a:endParaRPr lang="ko-KR" altLang="en-US"/>
        </a:p>
      </dgm:t>
    </dgm:pt>
    <dgm:pt modelId="{29F8FC06-D933-4017-9D1F-B24EC06CFCE5}" type="sibTrans" cxnId="{1815EFF4-0771-49D5-90CD-C61150ACAD98}">
      <dgm:prSet/>
      <dgm:spPr/>
      <dgm:t>
        <a:bodyPr/>
        <a:lstStyle/>
        <a:p>
          <a:pPr latinLnBrk="1"/>
          <a:endParaRPr lang="ko-KR" altLang="en-US"/>
        </a:p>
      </dgm:t>
    </dgm:pt>
    <dgm:pt modelId="{95EC3782-E916-494F-A08A-CEAE8A08D48B}">
      <dgm:prSet/>
      <dgm:spPr/>
      <dgm:t>
        <a:bodyPr/>
        <a:lstStyle/>
        <a:p>
          <a:r>
            <a:rPr lang="en-US" altLang="ko-KR" b="1" i="0" dirty="0">
              <a:solidFill>
                <a:schemeClr val="bg1"/>
              </a:solidFill>
              <a:effectLst/>
              <a:latin typeface="ui-sans-serif"/>
            </a:rPr>
            <a:t>Minimize Services on Servers:</a:t>
          </a:r>
          <a:endParaRPr lang="en-US" altLang="ko-KR" b="0" i="0" dirty="0">
            <a:solidFill>
              <a:schemeClr val="bg1"/>
            </a:solidFill>
            <a:effectLst/>
            <a:latin typeface="ui-sans-serif"/>
          </a:endParaRPr>
        </a:p>
      </dgm:t>
    </dgm:pt>
    <dgm:pt modelId="{7E1E0FD6-A9F8-4B24-AA6B-11E2902B4B64}" type="parTrans" cxnId="{A840697B-EF83-472D-8B79-807439F3D7D9}">
      <dgm:prSet/>
      <dgm:spPr/>
      <dgm:t>
        <a:bodyPr/>
        <a:lstStyle/>
        <a:p>
          <a:pPr latinLnBrk="1"/>
          <a:endParaRPr lang="ko-KR" altLang="en-US"/>
        </a:p>
      </dgm:t>
    </dgm:pt>
    <dgm:pt modelId="{DF64BC04-E5F6-4F2A-9075-DEF455F2C71B}" type="sibTrans" cxnId="{A840697B-EF83-472D-8B79-807439F3D7D9}">
      <dgm:prSet/>
      <dgm:spPr/>
      <dgm:t>
        <a:bodyPr/>
        <a:lstStyle/>
        <a:p>
          <a:pPr latinLnBrk="1"/>
          <a:endParaRPr lang="ko-KR" altLang="en-US"/>
        </a:p>
      </dgm:t>
    </dgm:pt>
    <dgm:pt modelId="{B6F626F4-A530-451B-AA66-A1FF299AF3C6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Fewer running services = fewer potential infiltration points.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E7F241A8-B18C-42C4-A51A-824E24F16C20}" type="parTrans" cxnId="{03334C98-7B79-4828-AD91-20F6B84553B3}">
      <dgm:prSet/>
      <dgm:spPr/>
      <dgm:t>
        <a:bodyPr/>
        <a:lstStyle/>
        <a:p>
          <a:pPr latinLnBrk="1"/>
          <a:endParaRPr lang="ko-KR" altLang="en-US"/>
        </a:p>
      </dgm:t>
    </dgm:pt>
    <dgm:pt modelId="{FD26A4EF-3D52-43EF-A0F9-E7312F6C45FA}" type="sibTrans" cxnId="{03334C98-7B79-4828-AD91-20F6B84553B3}">
      <dgm:prSet/>
      <dgm:spPr/>
      <dgm:t>
        <a:bodyPr/>
        <a:lstStyle/>
        <a:p>
          <a:pPr latinLnBrk="1"/>
          <a:endParaRPr lang="ko-KR" altLang="en-US"/>
        </a:p>
      </dgm:t>
    </dgm:pt>
    <dgm:pt modelId="{6E7B7055-331E-4D0E-9F0A-F5572ABBB364}">
      <dgm:prSet/>
      <dgm:spPr/>
      <dgm:t>
        <a:bodyPr/>
        <a:lstStyle/>
        <a:p>
          <a:r>
            <a:rPr lang="en-US" altLang="ko-KR" b="1" i="0" dirty="0">
              <a:solidFill>
                <a:schemeClr val="bg1"/>
              </a:solidFill>
              <a:effectLst/>
              <a:latin typeface="ui-sans-serif"/>
            </a:rPr>
            <a:t>Secure Developer Machines:</a:t>
          </a:r>
          <a:endParaRPr lang="en-US" altLang="ko-KR" b="0" i="0" dirty="0">
            <a:solidFill>
              <a:schemeClr val="bg1"/>
            </a:solidFill>
            <a:effectLst/>
            <a:latin typeface="ui-sans-serif"/>
          </a:endParaRPr>
        </a:p>
      </dgm:t>
    </dgm:pt>
    <dgm:pt modelId="{D9C66A5F-3D96-41BE-8F39-679B1CD35486}" type="parTrans" cxnId="{2E34CFD1-6D6E-4630-A38F-0538D0273BA9}">
      <dgm:prSet/>
      <dgm:spPr/>
      <dgm:t>
        <a:bodyPr/>
        <a:lstStyle/>
        <a:p>
          <a:pPr latinLnBrk="1"/>
          <a:endParaRPr lang="ko-KR" altLang="en-US"/>
        </a:p>
      </dgm:t>
    </dgm:pt>
    <dgm:pt modelId="{242C8D15-33AA-4BA5-B397-4B0EED99DA9B}" type="sibTrans" cxnId="{2E34CFD1-6D6E-4630-A38F-0538D0273BA9}">
      <dgm:prSet/>
      <dgm:spPr/>
      <dgm:t>
        <a:bodyPr/>
        <a:lstStyle/>
        <a:p>
          <a:pPr latinLnBrk="1"/>
          <a:endParaRPr lang="ko-KR" altLang="en-US"/>
        </a:p>
      </dgm:t>
    </dgm:pt>
    <dgm:pt modelId="{C46843BC-956B-4890-AC5C-E41FBE304D92}">
      <dgm:prSet/>
      <dgm:spPr/>
      <dgm:t>
        <a:bodyPr/>
        <a:lstStyle/>
        <a:p>
          <a:r>
            <a:rPr lang="en-US" altLang="ko-KR" b="0" i="0">
              <a:solidFill>
                <a:srgbClr val="0D0D0D"/>
              </a:solidFill>
              <a:effectLst/>
              <a:latin typeface="ui-sans-serif"/>
            </a:rPr>
            <a:t>Update operating systems and network-accessing software.</a:t>
          </a:r>
          <a:endParaRPr lang="en-US" altLang="ko-KR" b="0" i="0" dirty="0">
            <a:solidFill>
              <a:srgbClr val="0D0D0D"/>
            </a:solidFill>
            <a:effectLst/>
            <a:latin typeface="ui-sans-serif"/>
          </a:endParaRPr>
        </a:p>
      </dgm:t>
    </dgm:pt>
    <dgm:pt modelId="{17EE7F6F-BAFC-4989-8D24-658B231C387B}" type="parTrans" cxnId="{306A876F-23E4-4A62-84A9-3882B458FE90}">
      <dgm:prSet/>
      <dgm:spPr/>
      <dgm:t>
        <a:bodyPr/>
        <a:lstStyle/>
        <a:p>
          <a:pPr latinLnBrk="1"/>
          <a:endParaRPr lang="ko-KR" altLang="en-US"/>
        </a:p>
      </dgm:t>
    </dgm:pt>
    <dgm:pt modelId="{35960E0F-6EB9-4D5F-9E69-898ACBC638B0}" type="sibTrans" cxnId="{306A876F-23E4-4A62-84A9-3882B458FE90}">
      <dgm:prSet/>
      <dgm:spPr/>
      <dgm:t>
        <a:bodyPr/>
        <a:lstStyle/>
        <a:p>
          <a:pPr latinLnBrk="1"/>
          <a:endParaRPr lang="ko-KR" altLang="en-US"/>
        </a:p>
      </dgm:t>
    </dgm:pt>
    <dgm:pt modelId="{D5F7BB19-257A-49E8-B089-C770097E24DF}">
      <dgm:prSet/>
      <dgm:spPr/>
      <dgm:t>
        <a:bodyPr/>
        <a:lstStyle/>
        <a:p>
          <a:r>
            <a:rPr lang="en-US" altLang="ko-KR" b="0" i="0" dirty="0">
              <a:solidFill>
                <a:srgbClr val="0D0D0D"/>
              </a:solidFill>
              <a:effectLst/>
              <a:latin typeface="ui-sans-serif"/>
            </a:rPr>
            <a:t>Protect against </a:t>
          </a:r>
          <a:r>
            <a:rPr lang="en-US" altLang="ko-KR" b="1" i="0" dirty="0">
              <a:solidFill>
                <a:srgbClr val="0D0D0D"/>
              </a:solidFill>
              <a:effectLst/>
              <a:latin typeface="ui-sans-serif"/>
            </a:rPr>
            <a:t>spear phishing attacks</a:t>
          </a:r>
          <a:r>
            <a:rPr lang="en-US" altLang="ko-KR" b="0" i="0" dirty="0">
              <a:solidFill>
                <a:srgbClr val="0D0D0D"/>
              </a:solidFill>
              <a:effectLst/>
              <a:latin typeface="ui-sans-serif"/>
            </a:rPr>
            <a:t> .</a:t>
          </a:r>
        </a:p>
      </dgm:t>
    </dgm:pt>
    <dgm:pt modelId="{EFA85B5C-4BD7-48EA-B9EC-7F49C470F61D}" type="parTrans" cxnId="{ED71DECB-981C-4570-83A5-CBC46CC4B690}">
      <dgm:prSet/>
      <dgm:spPr/>
      <dgm:t>
        <a:bodyPr/>
        <a:lstStyle/>
        <a:p>
          <a:pPr latinLnBrk="1"/>
          <a:endParaRPr lang="ko-KR" altLang="en-US"/>
        </a:p>
      </dgm:t>
    </dgm:pt>
    <dgm:pt modelId="{369BECD9-8044-442C-920A-A586B1902C61}" type="sibTrans" cxnId="{ED71DECB-981C-4570-83A5-CBC46CC4B690}">
      <dgm:prSet/>
      <dgm:spPr/>
      <dgm:t>
        <a:bodyPr/>
        <a:lstStyle/>
        <a:p>
          <a:pPr latinLnBrk="1"/>
          <a:endParaRPr lang="ko-KR" altLang="en-US"/>
        </a:p>
      </dgm:t>
    </dgm:pt>
    <dgm:pt modelId="{C2AB470B-D318-4AA8-869D-E3E13D0EDEC8}">
      <dgm:prSet/>
      <dgm:spPr/>
      <dgm:t>
        <a:bodyPr/>
        <a:lstStyle/>
        <a:p>
          <a:r>
            <a:rPr lang="en-US" altLang="ko-KR" b="1" i="0" dirty="0">
              <a:solidFill>
                <a:schemeClr val="bg1"/>
              </a:solidFill>
              <a:effectLst/>
              <a:latin typeface="ui-sans-serif"/>
            </a:rPr>
            <a:t>Use Two-Factor Authentication:</a:t>
          </a:r>
          <a:endParaRPr lang="en-US" altLang="ko-KR" b="0" i="0" dirty="0">
            <a:solidFill>
              <a:schemeClr val="bg1"/>
            </a:solidFill>
            <a:effectLst/>
            <a:latin typeface="ui-sans-serif"/>
          </a:endParaRPr>
        </a:p>
      </dgm:t>
    </dgm:pt>
    <dgm:pt modelId="{ACD89929-4BBB-444A-BBC8-8796E23F7AA4}" type="parTrans" cxnId="{E96B024F-5C26-488B-8FA0-7B010CDB4CF9}">
      <dgm:prSet/>
      <dgm:spPr/>
      <dgm:t>
        <a:bodyPr/>
        <a:lstStyle/>
        <a:p>
          <a:pPr latinLnBrk="1"/>
          <a:endParaRPr lang="ko-KR" altLang="en-US"/>
        </a:p>
      </dgm:t>
    </dgm:pt>
    <dgm:pt modelId="{05D1A54A-9854-491E-8392-03564CDD03A9}" type="sibTrans" cxnId="{E96B024F-5C26-488B-8FA0-7B010CDB4CF9}">
      <dgm:prSet/>
      <dgm:spPr/>
      <dgm:t>
        <a:bodyPr/>
        <a:lstStyle/>
        <a:p>
          <a:pPr latinLnBrk="1"/>
          <a:endParaRPr lang="ko-KR" altLang="en-US"/>
        </a:p>
      </dgm:t>
    </dgm:pt>
    <dgm:pt modelId="{6B424142-C986-43DB-910C-B2074B4726B2}">
      <dgm:prSet/>
      <dgm:spPr/>
      <dgm:t>
        <a:bodyPr/>
        <a:lstStyle/>
        <a:p>
          <a:r>
            <a:rPr lang="en-US" altLang="ko-KR" b="0" i="0" dirty="0">
              <a:solidFill>
                <a:srgbClr val="0D0D0D"/>
              </a:solidFill>
              <a:effectLst/>
              <a:latin typeface="ui-sans-serif"/>
            </a:rPr>
            <a:t>Adds a layer of security beyond passwords.</a:t>
          </a:r>
        </a:p>
      </dgm:t>
    </dgm:pt>
    <dgm:pt modelId="{48C78EDC-F87C-44DE-A853-C695AF8A6D21}" type="parTrans" cxnId="{33359322-E696-495C-A9C0-F474FB6F70C2}">
      <dgm:prSet/>
      <dgm:spPr/>
      <dgm:t>
        <a:bodyPr/>
        <a:lstStyle/>
        <a:p>
          <a:pPr latinLnBrk="1"/>
          <a:endParaRPr lang="ko-KR" altLang="en-US"/>
        </a:p>
      </dgm:t>
    </dgm:pt>
    <dgm:pt modelId="{B536B370-C65D-4C1D-A1AE-E298AEC80EAA}" type="sibTrans" cxnId="{33359322-E696-495C-A9C0-F474FB6F70C2}">
      <dgm:prSet/>
      <dgm:spPr/>
      <dgm:t>
        <a:bodyPr/>
        <a:lstStyle/>
        <a:p>
          <a:pPr latinLnBrk="1"/>
          <a:endParaRPr lang="ko-KR" altLang="en-US"/>
        </a:p>
      </dgm:t>
    </dgm:pt>
    <dgm:pt modelId="{CBA4209E-7BC9-4B65-A3ED-DE58D4E7B1B4}" type="pres">
      <dgm:prSet presAssocID="{004FF074-6098-4776-8C69-B7A80D6683CB}" presName="linear" presStyleCnt="0">
        <dgm:presLayoutVars>
          <dgm:dir/>
          <dgm:animLvl val="lvl"/>
          <dgm:resizeHandles val="exact"/>
        </dgm:presLayoutVars>
      </dgm:prSet>
      <dgm:spPr/>
    </dgm:pt>
    <dgm:pt modelId="{B97E2DD4-5C1E-40FE-A6E9-69B4C2D6E4FC}" type="pres">
      <dgm:prSet presAssocID="{F9095F4A-6932-46BA-8D0F-8FE746812AE4}" presName="parentLin" presStyleCnt="0"/>
      <dgm:spPr/>
    </dgm:pt>
    <dgm:pt modelId="{B5F8AB4B-E0DA-4A46-BB47-F9D51DEC384B}" type="pres">
      <dgm:prSet presAssocID="{F9095F4A-6932-46BA-8D0F-8FE746812AE4}" presName="parentLeftMargin" presStyleLbl="node1" presStyleIdx="0" presStyleCnt="4"/>
      <dgm:spPr/>
    </dgm:pt>
    <dgm:pt modelId="{0BE3608F-DB95-4946-BC4C-075F05A8D102}" type="pres">
      <dgm:prSet presAssocID="{F9095F4A-6932-46BA-8D0F-8FE746812AE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59F668C-9B05-4957-B0F0-BBBDE6DD828A}" type="pres">
      <dgm:prSet presAssocID="{F9095F4A-6932-46BA-8D0F-8FE746812AE4}" presName="negativeSpace" presStyleCnt="0"/>
      <dgm:spPr/>
    </dgm:pt>
    <dgm:pt modelId="{21FD9F2E-6991-4163-898E-1B154ED675D0}" type="pres">
      <dgm:prSet presAssocID="{F9095F4A-6932-46BA-8D0F-8FE746812AE4}" presName="childText" presStyleLbl="conFgAcc1" presStyleIdx="0" presStyleCnt="4">
        <dgm:presLayoutVars>
          <dgm:bulletEnabled val="1"/>
        </dgm:presLayoutVars>
      </dgm:prSet>
      <dgm:spPr/>
    </dgm:pt>
    <dgm:pt modelId="{99C9C33F-703F-4474-8C93-E76D0417E67C}" type="pres">
      <dgm:prSet presAssocID="{CBA040AD-169E-4BBB-A7BC-261CBA4D4AF6}" presName="spaceBetweenRectangles" presStyleCnt="0"/>
      <dgm:spPr/>
    </dgm:pt>
    <dgm:pt modelId="{8C2F7D7F-2D1D-4876-88D8-66A0E8E7EE11}" type="pres">
      <dgm:prSet presAssocID="{95EC3782-E916-494F-A08A-CEAE8A08D48B}" presName="parentLin" presStyleCnt="0"/>
      <dgm:spPr/>
    </dgm:pt>
    <dgm:pt modelId="{F3E6C8CC-6BBE-42E5-B416-1976030F7586}" type="pres">
      <dgm:prSet presAssocID="{95EC3782-E916-494F-A08A-CEAE8A08D48B}" presName="parentLeftMargin" presStyleLbl="node1" presStyleIdx="0" presStyleCnt="4"/>
      <dgm:spPr/>
    </dgm:pt>
    <dgm:pt modelId="{BCC665C2-D493-4A28-A198-56BCFE560272}" type="pres">
      <dgm:prSet presAssocID="{95EC3782-E916-494F-A08A-CEAE8A08D48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94B8B1A-0277-42B9-8020-2500F579F237}" type="pres">
      <dgm:prSet presAssocID="{95EC3782-E916-494F-A08A-CEAE8A08D48B}" presName="negativeSpace" presStyleCnt="0"/>
      <dgm:spPr/>
    </dgm:pt>
    <dgm:pt modelId="{33289AB4-DE0F-42F6-B85E-56E18D25DBAA}" type="pres">
      <dgm:prSet presAssocID="{95EC3782-E916-494F-A08A-CEAE8A08D48B}" presName="childText" presStyleLbl="conFgAcc1" presStyleIdx="1" presStyleCnt="4">
        <dgm:presLayoutVars>
          <dgm:bulletEnabled val="1"/>
        </dgm:presLayoutVars>
      </dgm:prSet>
      <dgm:spPr/>
    </dgm:pt>
    <dgm:pt modelId="{59CC5FAD-1D75-4048-A7F5-2C6C72409C10}" type="pres">
      <dgm:prSet presAssocID="{DF64BC04-E5F6-4F2A-9075-DEF455F2C71B}" presName="spaceBetweenRectangles" presStyleCnt="0"/>
      <dgm:spPr/>
    </dgm:pt>
    <dgm:pt modelId="{CB0BD4C9-64A8-4E16-A266-B1C3998B535A}" type="pres">
      <dgm:prSet presAssocID="{6E7B7055-331E-4D0E-9F0A-F5572ABBB364}" presName="parentLin" presStyleCnt="0"/>
      <dgm:spPr/>
    </dgm:pt>
    <dgm:pt modelId="{5F5BABD0-0811-4CD9-AB51-B0E157A4374A}" type="pres">
      <dgm:prSet presAssocID="{6E7B7055-331E-4D0E-9F0A-F5572ABBB364}" presName="parentLeftMargin" presStyleLbl="node1" presStyleIdx="1" presStyleCnt="4"/>
      <dgm:spPr/>
    </dgm:pt>
    <dgm:pt modelId="{ECB7A8C1-71AC-4DA2-AFDF-14B1E5C0AAE4}" type="pres">
      <dgm:prSet presAssocID="{6E7B7055-331E-4D0E-9F0A-F5572ABBB36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A51479C-B37A-4BE6-8691-254A20F2D8DB}" type="pres">
      <dgm:prSet presAssocID="{6E7B7055-331E-4D0E-9F0A-F5572ABBB364}" presName="negativeSpace" presStyleCnt="0"/>
      <dgm:spPr/>
    </dgm:pt>
    <dgm:pt modelId="{C9119651-6160-4F6F-B6A2-94EAF47FCA73}" type="pres">
      <dgm:prSet presAssocID="{6E7B7055-331E-4D0E-9F0A-F5572ABBB364}" presName="childText" presStyleLbl="conFgAcc1" presStyleIdx="2" presStyleCnt="4">
        <dgm:presLayoutVars>
          <dgm:bulletEnabled val="1"/>
        </dgm:presLayoutVars>
      </dgm:prSet>
      <dgm:spPr/>
    </dgm:pt>
    <dgm:pt modelId="{DAC9594A-F6A6-449D-978E-B387760D44F6}" type="pres">
      <dgm:prSet presAssocID="{242C8D15-33AA-4BA5-B397-4B0EED99DA9B}" presName="spaceBetweenRectangles" presStyleCnt="0"/>
      <dgm:spPr/>
    </dgm:pt>
    <dgm:pt modelId="{650CFCB3-7218-4453-A546-EB99D34982C4}" type="pres">
      <dgm:prSet presAssocID="{C2AB470B-D318-4AA8-869D-E3E13D0EDEC8}" presName="parentLin" presStyleCnt="0"/>
      <dgm:spPr/>
    </dgm:pt>
    <dgm:pt modelId="{FE5C0BBB-A2EE-48BB-9C7B-DF28DB13698E}" type="pres">
      <dgm:prSet presAssocID="{C2AB470B-D318-4AA8-869D-E3E13D0EDEC8}" presName="parentLeftMargin" presStyleLbl="node1" presStyleIdx="2" presStyleCnt="4"/>
      <dgm:spPr/>
    </dgm:pt>
    <dgm:pt modelId="{3774FD9E-82DF-4B37-BBFA-0F3C7B792795}" type="pres">
      <dgm:prSet presAssocID="{C2AB470B-D318-4AA8-869D-E3E13D0EDEC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C7EEC4DF-3302-4EF9-8653-D27B2F1B0CD0}" type="pres">
      <dgm:prSet presAssocID="{C2AB470B-D318-4AA8-869D-E3E13D0EDEC8}" presName="negativeSpace" presStyleCnt="0"/>
      <dgm:spPr/>
    </dgm:pt>
    <dgm:pt modelId="{239A84E9-034E-45A2-A226-F75C01637A64}" type="pres">
      <dgm:prSet presAssocID="{C2AB470B-D318-4AA8-869D-E3E13D0EDEC8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ECE98003-34D4-4CCF-BF8C-56D307B97204}" srcId="{004FF074-6098-4776-8C69-B7A80D6683CB}" destId="{F9095F4A-6932-46BA-8D0F-8FE746812AE4}" srcOrd="0" destOrd="0" parTransId="{9F625A96-1A6B-4370-B73A-2D6B9FA6F1ED}" sibTransId="{CBA040AD-169E-4BBB-A7BC-261CBA4D4AF6}"/>
    <dgm:cxn modelId="{B308C31F-3B63-467C-AF54-3CE5984649B9}" type="presOf" srcId="{C46843BC-956B-4890-AC5C-E41FBE304D92}" destId="{C9119651-6160-4F6F-B6A2-94EAF47FCA73}" srcOrd="0" destOrd="0" presId="urn:microsoft.com/office/officeart/2005/8/layout/list1"/>
    <dgm:cxn modelId="{9B7A9020-3929-426D-9B56-995346F28448}" type="presOf" srcId="{B6F626F4-A530-451B-AA66-A1FF299AF3C6}" destId="{33289AB4-DE0F-42F6-B85E-56E18D25DBAA}" srcOrd="0" destOrd="0" presId="urn:microsoft.com/office/officeart/2005/8/layout/list1"/>
    <dgm:cxn modelId="{B70E9720-D4F8-4145-938B-367C1F7FB2BC}" srcId="{F9095F4A-6932-46BA-8D0F-8FE746812AE4}" destId="{A6EE8487-B7A1-4744-9C25-9E609F65D8F3}" srcOrd="0" destOrd="0" parTransId="{2E2782FC-74D6-41C1-A1AD-250EDD4DD1F5}" sibTransId="{BEF33935-4634-486E-A05E-6CC1FA3A81BD}"/>
    <dgm:cxn modelId="{33359322-E696-495C-A9C0-F474FB6F70C2}" srcId="{C2AB470B-D318-4AA8-869D-E3E13D0EDEC8}" destId="{6B424142-C986-43DB-910C-B2074B4726B2}" srcOrd="0" destOrd="0" parTransId="{48C78EDC-F87C-44DE-A853-C695AF8A6D21}" sibTransId="{B536B370-C65D-4C1D-A1AE-E298AEC80EAA}"/>
    <dgm:cxn modelId="{F79F9037-2F09-4E60-9927-C6E28C7809EF}" type="presOf" srcId="{004FF074-6098-4776-8C69-B7A80D6683CB}" destId="{CBA4209E-7BC9-4B65-A3ED-DE58D4E7B1B4}" srcOrd="0" destOrd="0" presId="urn:microsoft.com/office/officeart/2005/8/layout/list1"/>
    <dgm:cxn modelId="{8B261E48-D03A-4688-BD71-64A75B9121B8}" type="presOf" srcId="{D5F7BB19-257A-49E8-B089-C770097E24DF}" destId="{C9119651-6160-4F6F-B6A2-94EAF47FCA73}" srcOrd="0" destOrd="1" presId="urn:microsoft.com/office/officeart/2005/8/layout/list1"/>
    <dgm:cxn modelId="{BE6C036B-6A83-418F-99F0-7DA646186EAB}" type="presOf" srcId="{C2AB470B-D318-4AA8-869D-E3E13D0EDEC8}" destId="{3774FD9E-82DF-4B37-BBFA-0F3C7B792795}" srcOrd="1" destOrd="0" presId="urn:microsoft.com/office/officeart/2005/8/layout/list1"/>
    <dgm:cxn modelId="{C0C55C6B-12AD-4651-B71B-76D8AB6E58A9}" type="presOf" srcId="{6B424142-C986-43DB-910C-B2074B4726B2}" destId="{239A84E9-034E-45A2-A226-F75C01637A64}" srcOrd="0" destOrd="0" presId="urn:microsoft.com/office/officeart/2005/8/layout/list1"/>
    <dgm:cxn modelId="{E96B024F-5C26-488B-8FA0-7B010CDB4CF9}" srcId="{004FF074-6098-4776-8C69-B7A80D6683CB}" destId="{C2AB470B-D318-4AA8-869D-E3E13D0EDEC8}" srcOrd="3" destOrd="0" parTransId="{ACD89929-4BBB-444A-BBC8-8796E23F7AA4}" sibTransId="{05D1A54A-9854-491E-8392-03564CDD03A9}"/>
    <dgm:cxn modelId="{306A876F-23E4-4A62-84A9-3882B458FE90}" srcId="{6E7B7055-331E-4D0E-9F0A-F5572ABBB364}" destId="{C46843BC-956B-4890-AC5C-E41FBE304D92}" srcOrd="0" destOrd="0" parTransId="{17EE7F6F-BAFC-4989-8D24-658B231C387B}" sibTransId="{35960E0F-6EB9-4D5F-9E69-898ACBC638B0}"/>
    <dgm:cxn modelId="{94CFDF70-91CC-4B9F-A2C0-FB9BD088803D}" type="presOf" srcId="{A6EE8487-B7A1-4744-9C25-9E609F65D8F3}" destId="{21FD9F2E-6991-4163-898E-1B154ED675D0}" srcOrd="0" destOrd="0" presId="urn:microsoft.com/office/officeart/2005/8/layout/list1"/>
    <dgm:cxn modelId="{063B6C73-51DF-4A9A-9DB3-1CC22167403B}" type="presOf" srcId="{6E7B7055-331E-4D0E-9F0A-F5572ABBB364}" destId="{5F5BABD0-0811-4CD9-AB51-B0E157A4374A}" srcOrd="0" destOrd="0" presId="urn:microsoft.com/office/officeart/2005/8/layout/list1"/>
    <dgm:cxn modelId="{A840697B-EF83-472D-8B79-807439F3D7D9}" srcId="{004FF074-6098-4776-8C69-B7A80D6683CB}" destId="{95EC3782-E916-494F-A08A-CEAE8A08D48B}" srcOrd="1" destOrd="0" parTransId="{7E1E0FD6-A9F8-4B24-AA6B-11E2902B4B64}" sibTransId="{DF64BC04-E5F6-4F2A-9075-DEF455F2C71B}"/>
    <dgm:cxn modelId="{581C3E89-FF3A-4488-89F2-856BB385813B}" type="presOf" srcId="{F548DB99-3682-44B8-A715-595EA14EB0E2}" destId="{21FD9F2E-6991-4163-898E-1B154ED675D0}" srcOrd="0" destOrd="1" presId="urn:microsoft.com/office/officeart/2005/8/layout/list1"/>
    <dgm:cxn modelId="{08B1D695-8B61-4E9F-9F8B-EAE7D37C0FCD}" type="presOf" srcId="{C2AB470B-D318-4AA8-869D-E3E13D0EDEC8}" destId="{FE5C0BBB-A2EE-48BB-9C7B-DF28DB13698E}" srcOrd="0" destOrd="0" presId="urn:microsoft.com/office/officeart/2005/8/layout/list1"/>
    <dgm:cxn modelId="{03334C98-7B79-4828-AD91-20F6B84553B3}" srcId="{95EC3782-E916-494F-A08A-CEAE8A08D48B}" destId="{B6F626F4-A530-451B-AA66-A1FF299AF3C6}" srcOrd="0" destOrd="0" parTransId="{E7F241A8-B18C-42C4-A51A-824E24F16C20}" sibTransId="{FD26A4EF-3D52-43EF-A0F9-E7312F6C45FA}"/>
    <dgm:cxn modelId="{B767B29D-A4C2-484D-AD0D-58B66759DBEF}" type="presOf" srcId="{95EC3782-E916-494F-A08A-CEAE8A08D48B}" destId="{F3E6C8CC-6BBE-42E5-B416-1976030F7586}" srcOrd="0" destOrd="0" presId="urn:microsoft.com/office/officeart/2005/8/layout/list1"/>
    <dgm:cxn modelId="{282999B0-31B9-4127-BDD3-DBA014939A93}" type="presOf" srcId="{6E7B7055-331E-4D0E-9F0A-F5572ABBB364}" destId="{ECB7A8C1-71AC-4DA2-AFDF-14B1E5C0AAE4}" srcOrd="1" destOrd="0" presId="urn:microsoft.com/office/officeart/2005/8/layout/list1"/>
    <dgm:cxn modelId="{F2E5B6BD-6ACD-435D-A0F4-56CF5E055405}" type="presOf" srcId="{F9095F4A-6932-46BA-8D0F-8FE746812AE4}" destId="{B5F8AB4B-E0DA-4A46-BB47-F9D51DEC384B}" srcOrd="0" destOrd="0" presId="urn:microsoft.com/office/officeart/2005/8/layout/list1"/>
    <dgm:cxn modelId="{834936C8-6442-49E2-9154-6B6ECD36E459}" type="presOf" srcId="{F9095F4A-6932-46BA-8D0F-8FE746812AE4}" destId="{0BE3608F-DB95-4946-BC4C-075F05A8D102}" srcOrd="1" destOrd="0" presId="urn:microsoft.com/office/officeart/2005/8/layout/list1"/>
    <dgm:cxn modelId="{ED71DECB-981C-4570-83A5-CBC46CC4B690}" srcId="{6E7B7055-331E-4D0E-9F0A-F5572ABBB364}" destId="{D5F7BB19-257A-49E8-B089-C770097E24DF}" srcOrd="1" destOrd="0" parTransId="{EFA85B5C-4BD7-48EA-B9EC-7F49C470F61D}" sibTransId="{369BECD9-8044-442C-920A-A586B1902C61}"/>
    <dgm:cxn modelId="{2E34CFD1-6D6E-4630-A38F-0538D0273BA9}" srcId="{004FF074-6098-4776-8C69-B7A80D6683CB}" destId="{6E7B7055-331E-4D0E-9F0A-F5572ABBB364}" srcOrd="2" destOrd="0" parTransId="{D9C66A5F-3D96-41BE-8F39-679B1CD35486}" sibTransId="{242C8D15-33AA-4BA5-B397-4B0EED99DA9B}"/>
    <dgm:cxn modelId="{385E62E1-2225-404F-9CF4-F38587610526}" type="presOf" srcId="{95EC3782-E916-494F-A08A-CEAE8A08D48B}" destId="{BCC665C2-D493-4A28-A198-56BCFE560272}" srcOrd="1" destOrd="0" presId="urn:microsoft.com/office/officeart/2005/8/layout/list1"/>
    <dgm:cxn modelId="{1815EFF4-0771-49D5-90CD-C61150ACAD98}" srcId="{F9095F4A-6932-46BA-8D0F-8FE746812AE4}" destId="{F548DB99-3682-44B8-A715-595EA14EB0E2}" srcOrd="1" destOrd="0" parTransId="{EBC4A71A-036C-436D-939D-AEF077E9519B}" sibTransId="{29F8FC06-D933-4017-9D1F-B24EC06CFCE5}"/>
    <dgm:cxn modelId="{59F8F38E-9932-4011-820C-0D6F5B66DC74}" type="presParOf" srcId="{CBA4209E-7BC9-4B65-A3ED-DE58D4E7B1B4}" destId="{B97E2DD4-5C1E-40FE-A6E9-69B4C2D6E4FC}" srcOrd="0" destOrd="0" presId="urn:microsoft.com/office/officeart/2005/8/layout/list1"/>
    <dgm:cxn modelId="{41EB3AA6-5D4A-443D-BF8F-87B6F3E6228F}" type="presParOf" srcId="{B97E2DD4-5C1E-40FE-A6E9-69B4C2D6E4FC}" destId="{B5F8AB4B-E0DA-4A46-BB47-F9D51DEC384B}" srcOrd="0" destOrd="0" presId="urn:microsoft.com/office/officeart/2005/8/layout/list1"/>
    <dgm:cxn modelId="{8961A53C-707D-4EFE-9F30-41BBC4B98E2D}" type="presParOf" srcId="{B97E2DD4-5C1E-40FE-A6E9-69B4C2D6E4FC}" destId="{0BE3608F-DB95-4946-BC4C-075F05A8D102}" srcOrd="1" destOrd="0" presId="urn:microsoft.com/office/officeart/2005/8/layout/list1"/>
    <dgm:cxn modelId="{64B45D61-E780-4970-99B6-75C96BD9A69A}" type="presParOf" srcId="{CBA4209E-7BC9-4B65-A3ED-DE58D4E7B1B4}" destId="{359F668C-9B05-4957-B0F0-BBBDE6DD828A}" srcOrd="1" destOrd="0" presId="urn:microsoft.com/office/officeart/2005/8/layout/list1"/>
    <dgm:cxn modelId="{CE246860-5184-4C25-8159-7263FD5A73B9}" type="presParOf" srcId="{CBA4209E-7BC9-4B65-A3ED-DE58D4E7B1B4}" destId="{21FD9F2E-6991-4163-898E-1B154ED675D0}" srcOrd="2" destOrd="0" presId="urn:microsoft.com/office/officeart/2005/8/layout/list1"/>
    <dgm:cxn modelId="{C5062E82-2399-42AA-85BA-F85B684083C4}" type="presParOf" srcId="{CBA4209E-7BC9-4B65-A3ED-DE58D4E7B1B4}" destId="{99C9C33F-703F-4474-8C93-E76D0417E67C}" srcOrd="3" destOrd="0" presId="urn:microsoft.com/office/officeart/2005/8/layout/list1"/>
    <dgm:cxn modelId="{A47D94E9-371E-465F-A876-FFD049DC8BD0}" type="presParOf" srcId="{CBA4209E-7BC9-4B65-A3ED-DE58D4E7B1B4}" destId="{8C2F7D7F-2D1D-4876-88D8-66A0E8E7EE11}" srcOrd="4" destOrd="0" presId="urn:microsoft.com/office/officeart/2005/8/layout/list1"/>
    <dgm:cxn modelId="{33A4DDA1-CBF7-439B-968A-B7D191962F27}" type="presParOf" srcId="{8C2F7D7F-2D1D-4876-88D8-66A0E8E7EE11}" destId="{F3E6C8CC-6BBE-42E5-B416-1976030F7586}" srcOrd="0" destOrd="0" presId="urn:microsoft.com/office/officeart/2005/8/layout/list1"/>
    <dgm:cxn modelId="{96508298-0E69-4221-BCF6-1CD411190545}" type="presParOf" srcId="{8C2F7D7F-2D1D-4876-88D8-66A0E8E7EE11}" destId="{BCC665C2-D493-4A28-A198-56BCFE560272}" srcOrd="1" destOrd="0" presId="urn:microsoft.com/office/officeart/2005/8/layout/list1"/>
    <dgm:cxn modelId="{E754845C-5AD3-46B6-8C2F-2ADA07F392A7}" type="presParOf" srcId="{CBA4209E-7BC9-4B65-A3ED-DE58D4E7B1B4}" destId="{794B8B1A-0277-42B9-8020-2500F579F237}" srcOrd="5" destOrd="0" presId="urn:microsoft.com/office/officeart/2005/8/layout/list1"/>
    <dgm:cxn modelId="{EA8A896C-3D3C-4D0C-B9AF-4657EEDBDA9A}" type="presParOf" srcId="{CBA4209E-7BC9-4B65-A3ED-DE58D4E7B1B4}" destId="{33289AB4-DE0F-42F6-B85E-56E18D25DBAA}" srcOrd="6" destOrd="0" presId="urn:microsoft.com/office/officeart/2005/8/layout/list1"/>
    <dgm:cxn modelId="{8908C6BB-388F-4C86-8314-8874B4499698}" type="presParOf" srcId="{CBA4209E-7BC9-4B65-A3ED-DE58D4E7B1B4}" destId="{59CC5FAD-1D75-4048-A7F5-2C6C72409C10}" srcOrd="7" destOrd="0" presId="urn:microsoft.com/office/officeart/2005/8/layout/list1"/>
    <dgm:cxn modelId="{A9955852-8F09-47E9-A83A-718C22BDFE43}" type="presParOf" srcId="{CBA4209E-7BC9-4B65-A3ED-DE58D4E7B1B4}" destId="{CB0BD4C9-64A8-4E16-A266-B1C3998B535A}" srcOrd="8" destOrd="0" presId="urn:microsoft.com/office/officeart/2005/8/layout/list1"/>
    <dgm:cxn modelId="{878785AC-6828-4E98-9E09-3BFBA95BE570}" type="presParOf" srcId="{CB0BD4C9-64A8-4E16-A266-B1C3998B535A}" destId="{5F5BABD0-0811-4CD9-AB51-B0E157A4374A}" srcOrd="0" destOrd="0" presId="urn:microsoft.com/office/officeart/2005/8/layout/list1"/>
    <dgm:cxn modelId="{7FF3BF19-5CA6-4158-AA87-C3BAD7F7C4E0}" type="presParOf" srcId="{CB0BD4C9-64A8-4E16-A266-B1C3998B535A}" destId="{ECB7A8C1-71AC-4DA2-AFDF-14B1E5C0AAE4}" srcOrd="1" destOrd="0" presId="urn:microsoft.com/office/officeart/2005/8/layout/list1"/>
    <dgm:cxn modelId="{918C0B2F-8699-49C2-966D-6159760A43E2}" type="presParOf" srcId="{CBA4209E-7BC9-4B65-A3ED-DE58D4E7B1B4}" destId="{CA51479C-B37A-4BE6-8691-254A20F2D8DB}" srcOrd="9" destOrd="0" presId="urn:microsoft.com/office/officeart/2005/8/layout/list1"/>
    <dgm:cxn modelId="{E12B645F-5B98-4204-BE8D-1577663F1530}" type="presParOf" srcId="{CBA4209E-7BC9-4B65-A3ED-DE58D4E7B1B4}" destId="{C9119651-6160-4F6F-B6A2-94EAF47FCA73}" srcOrd="10" destOrd="0" presId="urn:microsoft.com/office/officeart/2005/8/layout/list1"/>
    <dgm:cxn modelId="{5DE596BE-994A-4CBB-8559-B0718E667D7E}" type="presParOf" srcId="{CBA4209E-7BC9-4B65-A3ED-DE58D4E7B1B4}" destId="{DAC9594A-F6A6-449D-978E-B387760D44F6}" srcOrd="11" destOrd="0" presId="urn:microsoft.com/office/officeart/2005/8/layout/list1"/>
    <dgm:cxn modelId="{C1E0CF2F-BAB8-4928-BEA7-0935301F9B7F}" type="presParOf" srcId="{CBA4209E-7BC9-4B65-A3ED-DE58D4E7B1B4}" destId="{650CFCB3-7218-4453-A546-EB99D34982C4}" srcOrd="12" destOrd="0" presId="urn:microsoft.com/office/officeart/2005/8/layout/list1"/>
    <dgm:cxn modelId="{1646F159-F09F-447C-BC42-AE44A07C67F4}" type="presParOf" srcId="{650CFCB3-7218-4453-A546-EB99D34982C4}" destId="{FE5C0BBB-A2EE-48BB-9C7B-DF28DB13698E}" srcOrd="0" destOrd="0" presId="urn:microsoft.com/office/officeart/2005/8/layout/list1"/>
    <dgm:cxn modelId="{45F1A831-7D64-494A-A6C7-39E2F4D1CF73}" type="presParOf" srcId="{650CFCB3-7218-4453-A546-EB99D34982C4}" destId="{3774FD9E-82DF-4B37-BBFA-0F3C7B792795}" srcOrd="1" destOrd="0" presId="urn:microsoft.com/office/officeart/2005/8/layout/list1"/>
    <dgm:cxn modelId="{793F3670-0D9D-40DD-9B03-285BE1FA6EDB}" type="presParOf" srcId="{CBA4209E-7BC9-4B65-A3ED-DE58D4E7B1B4}" destId="{C7EEC4DF-3302-4EF9-8653-D27B2F1B0CD0}" srcOrd="13" destOrd="0" presId="urn:microsoft.com/office/officeart/2005/8/layout/list1"/>
    <dgm:cxn modelId="{91647541-0CFE-41A6-AB42-9120ED9027B7}" type="presParOf" srcId="{CBA4209E-7BC9-4B65-A3ED-DE58D4E7B1B4}" destId="{239A84E9-034E-45A2-A226-F75C01637A64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25E94-3E02-40D3-8710-A4CBD383D1FA}">
      <dsp:nvSpPr>
        <dsp:cNvPr id="0" name=""/>
        <dsp:cNvSpPr/>
      </dsp:nvSpPr>
      <dsp:spPr>
        <a:xfrm>
          <a:off x="0" y="270030"/>
          <a:ext cx="6900512" cy="1247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74904" rIns="53555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kern="1200" dirty="0"/>
            <a:t>Since the inception of network games, players have sought unfair advantages (next slide)</a:t>
          </a:r>
          <a:endParaRPr lang="ko-KR" altLang="en-US" sz="1800" kern="1200" dirty="0"/>
        </a:p>
      </dsp:txBody>
      <dsp:txXfrm>
        <a:off x="0" y="270030"/>
        <a:ext cx="6900512" cy="1247400"/>
      </dsp:txXfrm>
    </dsp:sp>
    <dsp:sp modelId="{0B20D42E-D8E7-48B1-BD05-3D10422AE58E}">
      <dsp:nvSpPr>
        <dsp:cNvPr id="0" name=""/>
        <dsp:cNvSpPr/>
      </dsp:nvSpPr>
      <dsp:spPr>
        <a:xfrm>
          <a:off x="345025" y="4350"/>
          <a:ext cx="4830358" cy="5313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/>
            <a:t>Overview:</a:t>
          </a:r>
          <a:endParaRPr lang="ko-KR" altLang="en-US" sz="1800" kern="1200"/>
        </a:p>
      </dsp:txBody>
      <dsp:txXfrm>
        <a:off x="370964" y="30289"/>
        <a:ext cx="4778480" cy="479482"/>
      </dsp:txXfrm>
    </dsp:sp>
    <dsp:sp modelId="{A0425D37-A931-405B-B4EB-122305475CA6}">
      <dsp:nvSpPr>
        <dsp:cNvPr id="0" name=""/>
        <dsp:cNvSpPr/>
      </dsp:nvSpPr>
      <dsp:spPr>
        <a:xfrm>
          <a:off x="0" y="1880310"/>
          <a:ext cx="6900512" cy="164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74904" rIns="53555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kern="1200" dirty="0"/>
            <a:t>The growing popularity of online games</a:t>
          </a:r>
          <a:endParaRPr lang="ko-KR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kern="1200" dirty="0"/>
            <a:t>The importance of providing a safe and enjoyable gaming environment</a:t>
          </a:r>
          <a:endParaRPr lang="ko-KR" altLang="en-US" sz="1800" kern="1200" dirty="0"/>
        </a:p>
      </dsp:txBody>
      <dsp:txXfrm>
        <a:off x="0" y="1880310"/>
        <a:ext cx="6900512" cy="1644300"/>
      </dsp:txXfrm>
    </dsp:sp>
    <dsp:sp modelId="{023A6079-EFAA-471C-BC7D-21D89FC77C54}">
      <dsp:nvSpPr>
        <dsp:cNvPr id="0" name=""/>
        <dsp:cNvSpPr/>
      </dsp:nvSpPr>
      <dsp:spPr>
        <a:xfrm>
          <a:off x="345025" y="1614630"/>
          <a:ext cx="4830358" cy="53136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/>
            <a:t>Why it matters:</a:t>
          </a:r>
          <a:endParaRPr lang="ko-KR" altLang="en-US" sz="1800" kern="1200"/>
        </a:p>
      </dsp:txBody>
      <dsp:txXfrm>
        <a:off x="370964" y="1640569"/>
        <a:ext cx="4778480" cy="479482"/>
      </dsp:txXfrm>
    </dsp:sp>
    <dsp:sp modelId="{BF1BA045-DDD4-455C-A4C4-66E26B9A0C6B}">
      <dsp:nvSpPr>
        <dsp:cNvPr id="0" name=""/>
        <dsp:cNvSpPr/>
      </dsp:nvSpPr>
      <dsp:spPr>
        <a:xfrm>
          <a:off x="0" y="3887490"/>
          <a:ext cx="6900512" cy="164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74904" rIns="53555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kern="1200" dirty="0"/>
            <a:t>Review common security vulnerabilities in network games</a:t>
          </a:r>
          <a:endParaRPr lang="ko-KR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kern="1200" dirty="0"/>
            <a:t>Discuss preventive measures to address these issues</a:t>
          </a:r>
          <a:endParaRPr lang="ko-KR" altLang="en-US" sz="1800" kern="1200" dirty="0"/>
        </a:p>
      </dsp:txBody>
      <dsp:txXfrm>
        <a:off x="0" y="3887490"/>
        <a:ext cx="6900512" cy="1644300"/>
      </dsp:txXfrm>
    </dsp:sp>
    <dsp:sp modelId="{11AD08C5-63DA-4BCA-97A7-6368288A0D8A}">
      <dsp:nvSpPr>
        <dsp:cNvPr id="0" name=""/>
        <dsp:cNvSpPr/>
      </dsp:nvSpPr>
      <dsp:spPr>
        <a:xfrm>
          <a:off x="345025" y="3621810"/>
          <a:ext cx="4830358" cy="53136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Lecture Focus:</a:t>
          </a:r>
          <a:endParaRPr lang="ko-KR" altLang="en-US" sz="1800" kern="1200" dirty="0"/>
        </a:p>
      </dsp:txBody>
      <dsp:txXfrm>
        <a:off x="370964" y="3647749"/>
        <a:ext cx="4778480" cy="479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2A1F19-3582-4B03-9973-4D3A284508BD}">
      <dsp:nvSpPr>
        <dsp:cNvPr id="0" name=""/>
        <dsp:cNvSpPr/>
      </dsp:nvSpPr>
      <dsp:spPr>
        <a:xfrm>
          <a:off x="0" y="15358"/>
          <a:ext cx="6888479" cy="58909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900" kern="1200"/>
            <a:t>Encryption:</a:t>
          </a:r>
          <a:endParaRPr lang="ko-KR" altLang="en-US" sz="1900" kern="1200"/>
        </a:p>
      </dsp:txBody>
      <dsp:txXfrm>
        <a:off x="28757" y="44115"/>
        <a:ext cx="6830965" cy="531581"/>
      </dsp:txXfrm>
    </dsp:sp>
    <dsp:sp modelId="{6F20EAA5-DA68-4A49-9D2C-6F24949C7FDA}">
      <dsp:nvSpPr>
        <dsp:cNvPr id="0" name=""/>
        <dsp:cNvSpPr/>
      </dsp:nvSpPr>
      <dsp:spPr>
        <a:xfrm>
          <a:off x="0" y="604453"/>
          <a:ext cx="6888479" cy="1691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870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500" kern="1200" dirty="0"/>
            <a:t>Protect packet payloads using protocols such as SSL/TLS</a:t>
          </a:r>
          <a:endParaRPr lang="ko-KR" altLang="en-US" sz="1500" kern="1200" dirty="0"/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500" kern="1200" dirty="0"/>
            <a:t>SSL (Secure Sockets Layer), TLS (Transport Layer Security): Protocols for securing data in Internet communications. SSL has now been replaced by TLS</a:t>
          </a:r>
          <a:endParaRPr lang="ko-KR" alt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500" kern="1200" dirty="0"/>
            <a:t>End-to-end encryption of sensitive data</a:t>
          </a:r>
          <a:endParaRPr lang="ko-KR" altLang="en-US" sz="1500" kern="1200" dirty="0"/>
        </a:p>
      </dsp:txBody>
      <dsp:txXfrm>
        <a:off x="0" y="604453"/>
        <a:ext cx="6888479" cy="1691189"/>
      </dsp:txXfrm>
    </dsp:sp>
    <dsp:sp modelId="{91E7CB69-F1F7-4C8F-A203-4E8B9C47E8DD}">
      <dsp:nvSpPr>
        <dsp:cNvPr id="0" name=""/>
        <dsp:cNvSpPr/>
      </dsp:nvSpPr>
      <dsp:spPr>
        <a:xfrm>
          <a:off x="0" y="2295643"/>
          <a:ext cx="6888479" cy="589095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900" kern="1200"/>
            <a:t>Authentication and Verification:</a:t>
          </a:r>
          <a:endParaRPr lang="ko-KR" altLang="en-US" sz="1900" kern="1200"/>
        </a:p>
      </dsp:txBody>
      <dsp:txXfrm>
        <a:off x="28757" y="2324400"/>
        <a:ext cx="6830965" cy="531581"/>
      </dsp:txXfrm>
    </dsp:sp>
    <dsp:sp modelId="{8D85230D-59BA-49B0-8574-78E7533E17BE}">
      <dsp:nvSpPr>
        <dsp:cNvPr id="0" name=""/>
        <dsp:cNvSpPr/>
      </dsp:nvSpPr>
      <dsp:spPr>
        <a:xfrm>
          <a:off x="0" y="2884738"/>
          <a:ext cx="6888479" cy="727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870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500" kern="1200" dirty="0"/>
            <a:t>Ensure data integrity using digital signatures</a:t>
          </a:r>
          <a:endParaRPr lang="ko-KR" alt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500" kern="1200" dirty="0"/>
            <a:t>Verify data authenticity on both the client and server</a:t>
          </a:r>
          <a:endParaRPr lang="ko-KR" altLang="en-US" sz="1500" kern="1200" dirty="0"/>
        </a:p>
      </dsp:txBody>
      <dsp:txXfrm>
        <a:off x="0" y="2884738"/>
        <a:ext cx="6888479" cy="727605"/>
      </dsp:txXfrm>
    </dsp:sp>
    <dsp:sp modelId="{21561404-2C52-4D53-80EB-3342E2AFEE14}">
      <dsp:nvSpPr>
        <dsp:cNvPr id="0" name=""/>
        <dsp:cNvSpPr/>
      </dsp:nvSpPr>
      <dsp:spPr>
        <a:xfrm>
          <a:off x="0" y="3612343"/>
          <a:ext cx="6888479" cy="589095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900" kern="1200" dirty="0"/>
            <a:t>Traffic Obfuscation:</a:t>
          </a:r>
          <a:endParaRPr lang="ko-KR" altLang="en-US" sz="1900" kern="1200" dirty="0"/>
        </a:p>
      </dsp:txBody>
      <dsp:txXfrm>
        <a:off x="28757" y="3641100"/>
        <a:ext cx="6830965" cy="531581"/>
      </dsp:txXfrm>
    </dsp:sp>
    <dsp:sp modelId="{21305C0F-1C08-4C07-865D-EEC7A714D55C}">
      <dsp:nvSpPr>
        <dsp:cNvPr id="0" name=""/>
        <dsp:cNvSpPr/>
      </dsp:nvSpPr>
      <dsp:spPr>
        <a:xfrm>
          <a:off x="0" y="4201438"/>
          <a:ext cx="6888479" cy="353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870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500" kern="1200" dirty="0"/>
            <a:t>Mask sensitive game-related data to prevent reverse engineering</a:t>
          </a:r>
          <a:endParaRPr lang="ko-KR" altLang="en-US" sz="1500" kern="1200" dirty="0"/>
        </a:p>
      </dsp:txBody>
      <dsp:txXfrm>
        <a:off x="0" y="4201438"/>
        <a:ext cx="6888479" cy="353970"/>
      </dsp:txXfrm>
    </dsp:sp>
    <dsp:sp modelId="{B18751E8-9DDD-45AE-B14E-1B9725E4D38E}">
      <dsp:nvSpPr>
        <dsp:cNvPr id="0" name=""/>
        <dsp:cNvSpPr/>
      </dsp:nvSpPr>
      <dsp:spPr>
        <a:xfrm>
          <a:off x="0" y="4555408"/>
          <a:ext cx="6888479" cy="589095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900" kern="1200"/>
            <a:t>Packet throughput/rate limiting:</a:t>
          </a:r>
          <a:endParaRPr lang="ko-KR" altLang="en-US" sz="1900" kern="1200"/>
        </a:p>
      </dsp:txBody>
      <dsp:txXfrm>
        <a:off x="28757" y="4584165"/>
        <a:ext cx="6830965" cy="531581"/>
      </dsp:txXfrm>
    </dsp:sp>
    <dsp:sp modelId="{AABD80B5-67A3-4A0E-9FA2-A5EC7C34FE73}">
      <dsp:nvSpPr>
        <dsp:cNvPr id="0" name=""/>
        <dsp:cNvSpPr/>
      </dsp:nvSpPr>
      <dsp:spPr>
        <a:xfrm>
          <a:off x="0" y="5144503"/>
          <a:ext cx="6888479" cy="353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870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500" kern="1200" dirty="0"/>
            <a:t>Limit packet frequency to mitigate excessive data analysis</a:t>
          </a:r>
          <a:endParaRPr lang="ko-KR" altLang="en-US" sz="1500" kern="1200" dirty="0"/>
        </a:p>
      </dsp:txBody>
      <dsp:txXfrm>
        <a:off x="0" y="5144503"/>
        <a:ext cx="6888479" cy="3539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A39046-9445-4ACF-8386-DAAD07646726}">
      <dsp:nvSpPr>
        <dsp:cNvPr id="0" name=""/>
        <dsp:cNvSpPr/>
      </dsp:nvSpPr>
      <dsp:spPr>
        <a:xfrm>
          <a:off x="0" y="399019"/>
          <a:ext cx="6666833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74904" rIns="517420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b="0" i="0" kern="1200">
              <a:solidFill>
                <a:srgbClr val="0D0D0D"/>
              </a:solidFill>
              <a:effectLst/>
              <a:latin typeface="ui-sans-serif"/>
            </a:rPr>
            <a:t>Attackers aim to gain unauthorized knowledge (e.g., positions of stealth players).</a:t>
          </a:r>
          <a:endParaRPr lang="en-US" altLang="ko-KR" sz="18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0" y="399019"/>
        <a:ext cx="6666833" cy="1020600"/>
      </dsp:txXfrm>
    </dsp:sp>
    <dsp:sp modelId="{6D57E6B2-1257-4B77-BBBF-3B0E8528A15F}">
      <dsp:nvSpPr>
        <dsp:cNvPr id="0" name=""/>
        <dsp:cNvSpPr/>
      </dsp:nvSpPr>
      <dsp:spPr>
        <a:xfrm>
          <a:off x="333341" y="133339"/>
          <a:ext cx="4666783" cy="5313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b="1" i="0" kern="1200">
              <a:solidFill>
                <a:srgbClr val="0D0D0D"/>
              </a:solidFill>
              <a:effectLst/>
              <a:latin typeface="ui-sans-serif"/>
            </a:rPr>
            <a:t>Information Cheats:</a:t>
          </a:r>
          <a:endParaRPr lang="en-US" altLang="ko-KR" sz="18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359280" y="159278"/>
        <a:ext cx="4614905" cy="479482"/>
      </dsp:txXfrm>
    </dsp:sp>
    <dsp:sp modelId="{46936A3F-39F2-4D38-B59F-FD4AA563EC67}">
      <dsp:nvSpPr>
        <dsp:cNvPr id="0" name=""/>
        <dsp:cNvSpPr/>
      </dsp:nvSpPr>
      <dsp:spPr>
        <a:xfrm>
          <a:off x="0" y="1782499"/>
          <a:ext cx="6666833" cy="1871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74904" rIns="517420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b="0" i="0" kern="1200">
              <a:solidFill>
                <a:srgbClr val="0D0D0D"/>
              </a:solidFill>
              <a:effectLst/>
              <a:latin typeface="ui-sans-serif"/>
            </a:rPr>
            <a:t>Server transmits only critical and relevant data to each client.</a:t>
          </a:r>
          <a:endParaRPr lang="en-US" altLang="ko-KR" sz="18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b="0" i="0" kern="1200">
              <a:solidFill>
                <a:srgbClr val="0D0D0D"/>
              </a:solidFill>
              <a:effectLst/>
              <a:latin typeface="ui-sans-serif"/>
            </a:rPr>
            <a:t>Example:</a:t>
          </a:r>
          <a:endParaRPr lang="en-US" altLang="ko-KR" sz="18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b="0" i="0" kern="1200">
              <a:solidFill>
                <a:srgbClr val="0D0D0D"/>
              </a:solidFill>
              <a:effectLst/>
              <a:latin typeface="ui-sans-serif"/>
            </a:rPr>
            <a:t>Stealth Mode: No positional updates are sent for stealth players.</a:t>
          </a:r>
          <a:endParaRPr lang="en-US" altLang="ko-KR" sz="18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0" y="1782499"/>
        <a:ext cx="6666833" cy="1871100"/>
      </dsp:txXfrm>
    </dsp:sp>
    <dsp:sp modelId="{55737DF7-74B2-42F4-BE2E-387419BE62EE}">
      <dsp:nvSpPr>
        <dsp:cNvPr id="0" name=""/>
        <dsp:cNvSpPr/>
      </dsp:nvSpPr>
      <dsp:spPr>
        <a:xfrm>
          <a:off x="333341" y="1516819"/>
          <a:ext cx="4666783" cy="531360"/>
        </a:xfrm>
        <a:prstGeom prst="roundRect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b="1" i="0" kern="1200">
              <a:solidFill>
                <a:srgbClr val="0D0D0D"/>
              </a:solidFill>
              <a:effectLst/>
              <a:latin typeface="ui-sans-serif"/>
            </a:rPr>
            <a:t>Client-Server Strategy:</a:t>
          </a:r>
          <a:endParaRPr lang="en-US" altLang="ko-KR" sz="18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359280" y="1542758"/>
        <a:ext cx="4614905" cy="479482"/>
      </dsp:txXfrm>
    </dsp:sp>
    <dsp:sp modelId="{BE8A6AD9-FB94-4423-89AE-D89CBA71B847}">
      <dsp:nvSpPr>
        <dsp:cNvPr id="0" name=""/>
        <dsp:cNvSpPr/>
      </dsp:nvSpPr>
      <dsp:spPr>
        <a:xfrm>
          <a:off x="0" y="4016480"/>
          <a:ext cx="6666833" cy="1304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74904" rIns="517420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b="0" i="0" kern="1200">
              <a:solidFill>
                <a:srgbClr val="0D0D0D"/>
              </a:solidFill>
              <a:effectLst/>
              <a:latin typeface="ui-sans-serif"/>
            </a:rPr>
            <a:t>Requires all relevant game data to be sent to every peer.</a:t>
          </a:r>
          <a:endParaRPr lang="en-US" altLang="ko-KR" sz="18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800" b="0" i="0" kern="1200" dirty="0">
              <a:solidFill>
                <a:srgbClr val="0D0D0D"/>
              </a:solidFill>
              <a:effectLst/>
              <a:latin typeface="ui-sans-serif"/>
            </a:rPr>
            <a:t>Harder to prevent information cheats compared to client-server models.</a:t>
          </a:r>
        </a:p>
      </dsp:txBody>
      <dsp:txXfrm>
        <a:off x="0" y="4016480"/>
        <a:ext cx="6666833" cy="1304100"/>
      </dsp:txXfrm>
    </dsp:sp>
    <dsp:sp modelId="{E8E8BA27-2AA9-4687-95FD-B547B3438D91}">
      <dsp:nvSpPr>
        <dsp:cNvPr id="0" name=""/>
        <dsp:cNvSpPr/>
      </dsp:nvSpPr>
      <dsp:spPr>
        <a:xfrm>
          <a:off x="333341" y="3750800"/>
          <a:ext cx="4666783" cy="53136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b="1" i="0" kern="1200">
              <a:solidFill>
                <a:srgbClr val="0D0D0D"/>
              </a:solidFill>
              <a:effectLst/>
              <a:latin typeface="ui-sans-serif"/>
            </a:rPr>
            <a:t>Peer-to-Peer Limitation:</a:t>
          </a:r>
          <a:endParaRPr lang="en-US" altLang="ko-KR" sz="18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359280" y="3776739"/>
        <a:ext cx="4614905" cy="4794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0A3D53-7FF4-457A-9BBA-CE95BC27C9CE}">
      <dsp:nvSpPr>
        <dsp:cNvPr id="0" name=""/>
        <dsp:cNvSpPr/>
      </dsp:nvSpPr>
      <dsp:spPr>
        <a:xfrm>
          <a:off x="0" y="588784"/>
          <a:ext cx="6666833" cy="225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541528" rIns="517420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600" b="0" i="0" kern="1200">
              <a:solidFill>
                <a:srgbClr val="0D0D0D"/>
              </a:solidFill>
              <a:effectLst/>
              <a:latin typeface="ui-sans-serif"/>
            </a:rPr>
            <a:t>Input validation ensures that no player performs invalid actions in a game.</a:t>
          </a:r>
          <a:endParaRPr lang="en-US" altLang="ko-KR" sz="26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600" b="0" i="0" kern="1200">
              <a:solidFill>
                <a:srgbClr val="0D0D0D"/>
              </a:solidFill>
              <a:effectLst/>
              <a:latin typeface="ui-sans-serif"/>
            </a:rPr>
            <a:t>Prevents the blind execution of networked actions.</a:t>
          </a:r>
          <a:endParaRPr lang="en-US" altLang="ko-KR" sz="26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0" y="588784"/>
        <a:ext cx="6666833" cy="2252250"/>
      </dsp:txXfrm>
    </dsp:sp>
    <dsp:sp modelId="{5105840B-A3FB-456A-A699-FD45F0388CB6}">
      <dsp:nvSpPr>
        <dsp:cNvPr id="0" name=""/>
        <dsp:cNvSpPr/>
      </dsp:nvSpPr>
      <dsp:spPr>
        <a:xfrm>
          <a:off x="333341" y="205024"/>
          <a:ext cx="4666783" cy="7675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600" b="1" i="0" kern="1200">
              <a:solidFill>
                <a:srgbClr val="0D0D0D"/>
              </a:solidFill>
              <a:effectLst/>
              <a:latin typeface="ui-sans-serif"/>
            </a:rPr>
            <a:t>Definition:</a:t>
          </a:r>
          <a:endParaRPr lang="en-US" sz="2600" kern="1200" dirty="0"/>
        </a:p>
      </dsp:txBody>
      <dsp:txXfrm>
        <a:off x="370808" y="242491"/>
        <a:ext cx="4591849" cy="692586"/>
      </dsp:txXfrm>
    </dsp:sp>
    <dsp:sp modelId="{6842C110-D164-49E1-935A-EEA654A6C0A5}">
      <dsp:nvSpPr>
        <dsp:cNvPr id="0" name=""/>
        <dsp:cNvSpPr/>
      </dsp:nvSpPr>
      <dsp:spPr>
        <a:xfrm>
          <a:off x="0" y="3365195"/>
          <a:ext cx="6666833" cy="1883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541528" rIns="517420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600" b="0" i="0" kern="1200">
              <a:solidFill>
                <a:srgbClr val="0D0D0D"/>
              </a:solidFill>
              <a:effectLst/>
              <a:latin typeface="ui-sans-serif"/>
            </a:rPr>
            <a:t>Detects and prevents cheating attempts.</a:t>
          </a:r>
          <a:endParaRPr lang="en-US" altLang="ko-KR" sz="26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600" b="0" i="0" kern="1200">
              <a:solidFill>
                <a:srgbClr val="0D0D0D"/>
              </a:solidFill>
              <a:effectLst/>
              <a:latin typeface="ui-sans-serif"/>
            </a:rPr>
            <a:t>Maintains fairness in both client-server and peer-to-peer games.</a:t>
          </a:r>
          <a:endParaRPr lang="en-US" altLang="ko-KR" sz="26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0" y="3365195"/>
        <a:ext cx="6666833" cy="1883700"/>
      </dsp:txXfrm>
    </dsp:sp>
    <dsp:sp modelId="{1A3B026E-DD81-45B6-8A32-E33F6B2423A3}">
      <dsp:nvSpPr>
        <dsp:cNvPr id="0" name=""/>
        <dsp:cNvSpPr/>
      </dsp:nvSpPr>
      <dsp:spPr>
        <a:xfrm>
          <a:off x="333341" y="2981434"/>
          <a:ext cx="4666783" cy="76752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600" b="1" i="0" kern="1200">
              <a:solidFill>
                <a:srgbClr val="0D0D0D"/>
              </a:solidFill>
              <a:effectLst/>
              <a:latin typeface="ui-sans-serif"/>
            </a:rPr>
            <a:t>Why It’s Important:</a:t>
          </a:r>
          <a:endParaRPr lang="en-US" altLang="ko-KR" sz="26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370808" y="3018901"/>
        <a:ext cx="4591849" cy="69258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42E162-AAEB-47C3-9E07-F90E05C6A31C}">
      <dsp:nvSpPr>
        <dsp:cNvPr id="0" name=""/>
        <dsp:cNvSpPr/>
      </dsp:nvSpPr>
      <dsp:spPr>
        <a:xfrm>
          <a:off x="0" y="373459"/>
          <a:ext cx="6666833" cy="252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16560" rIns="51742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Player A sends a packet to fire a gun.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Validation steps: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Does Player A have a weapon?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Does the weapon have bullets?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Is the weapon not on cooldown?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 dirty="0">
              <a:solidFill>
                <a:srgbClr val="0D0D0D"/>
              </a:solidFill>
              <a:effectLst/>
              <a:latin typeface="ui-sans-serif"/>
            </a:rPr>
            <a:t>If any condition fails, the action is rejected.</a:t>
          </a:r>
        </a:p>
      </dsp:txBody>
      <dsp:txXfrm>
        <a:off x="0" y="373459"/>
        <a:ext cx="6666833" cy="2520000"/>
      </dsp:txXfrm>
    </dsp:sp>
    <dsp:sp modelId="{CEB452EF-3916-4DD8-875D-79E4B3DC119E}">
      <dsp:nvSpPr>
        <dsp:cNvPr id="0" name=""/>
        <dsp:cNvSpPr/>
      </dsp:nvSpPr>
      <dsp:spPr>
        <a:xfrm>
          <a:off x="333341" y="78259"/>
          <a:ext cx="4666783" cy="5904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i="0" kern="1200" dirty="0">
              <a:solidFill>
                <a:schemeClr val="bg1"/>
              </a:solidFill>
              <a:effectLst/>
              <a:latin typeface="ui-sans-serif"/>
            </a:rPr>
            <a:t>Example for validating player actions:</a:t>
          </a:r>
          <a:endParaRPr lang="en-US" altLang="ko-KR" sz="2000" b="0" i="0" kern="1200" dirty="0">
            <a:solidFill>
              <a:schemeClr val="bg1"/>
            </a:solidFill>
            <a:effectLst/>
            <a:latin typeface="ui-sans-serif"/>
          </a:endParaRPr>
        </a:p>
      </dsp:txBody>
      <dsp:txXfrm>
        <a:off x="362162" y="107080"/>
        <a:ext cx="4609141" cy="532758"/>
      </dsp:txXfrm>
    </dsp:sp>
    <dsp:sp modelId="{0676F68E-905F-432D-84EC-97F98CA922F4}">
      <dsp:nvSpPr>
        <dsp:cNvPr id="0" name=""/>
        <dsp:cNvSpPr/>
      </dsp:nvSpPr>
      <dsp:spPr>
        <a:xfrm>
          <a:off x="0" y="3296660"/>
          <a:ext cx="6666833" cy="207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16560" rIns="51742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Ensure the action is sent by the client responsible for Player A.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Associate host addresses with client proxies in client-server games.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 dirty="0">
              <a:solidFill>
                <a:srgbClr val="0D0D0D"/>
              </a:solidFill>
              <a:effectLst/>
              <a:latin typeface="ui-sans-serif"/>
            </a:rPr>
            <a:t>Reject commands for units not owned by the sender.</a:t>
          </a:r>
        </a:p>
      </dsp:txBody>
      <dsp:txXfrm>
        <a:off x="0" y="3296660"/>
        <a:ext cx="6666833" cy="2079000"/>
      </dsp:txXfrm>
    </dsp:sp>
    <dsp:sp modelId="{7E1B5C37-DB93-435E-9D07-732D1F0CB34A}">
      <dsp:nvSpPr>
        <dsp:cNvPr id="0" name=""/>
        <dsp:cNvSpPr/>
      </dsp:nvSpPr>
      <dsp:spPr>
        <a:xfrm>
          <a:off x="333341" y="3001460"/>
          <a:ext cx="4666783" cy="5904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i="0" kern="1200" dirty="0">
              <a:solidFill>
                <a:srgbClr val="FFFF00"/>
              </a:solidFill>
              <a:effectLst/>
              <a:latin typeface="ui-sans-serif"/>
            </a:rPr>
            <a:t>Client Ownership Validation:</a:t>
          </a:r>
          <a:endParaRPr lang="en-US" altLang="ko-KR" sz="2000" b="0" i="0" kern="1200" dirty="0">
            <a:solidFill>
              <a:srgbClr val="FFFF00"/>
            </a:solidFill>
            <a:effectLst/>
            <a:latin typeface="ui-sans-serif"/>
          </a:endParaRPr>
        </a:p>
      </dsp:txBody>
      <dsp:txXfrm>
        <a:off x="362162" y="3030281"/>
        <a:ext cx="4609141" cy="53275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9D005-BC8F-4482-93FB-C0EA9B7F4923}">
      <dsp:nvSpPr>
        <dsp:cNvPr id="0" name=""/>
        <dsp:cNvSpPr/>
      </dsp:nvSpPr>
      <dsp:spPr>
        <a:xfrm>
          <a:off x="0" y="189008"/>
          <a:ext cx="10515600" cy="166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249936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Simply reject invalid actions instead of booting players.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Recognize that invalid actions may result from: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 dirty="0">
              <a:solidFill>
                <a:srgbClr val="0D0D0D"/>
              </a:solidFill>
              <a:effectLst/>
              <a:latin typeface="ui-sans-serif"/>
            </a:rPr>
            <a:t>Latency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 dirty="0">
              <a:solidFill>
                <a:srgbClr val="0D0D0D"/>
              </a:solidFill>
              <a:effectLst/>
              <a:latin typeface="ui-sans-serif"/>
            </a:rPr>
            <a:t>Packet loss</a:t>
          </a:r>
        </a:p>
      </dsp:txBody>
      <dsp:txXfrm>
        <a:off x="0" y="189008"/>
        <a:ext cx="10515600" cy="1663200"/>
      </dsp:txXfrm>
    </dsp:sp>
    <dsp:sp modelId="{6001AFF0-BECF-429F-969B-C1A5323F3DB6}">
      <dsp:nvSpPr>
        <dsp:cNvPr id="0" name=""/>
        <dsp:cNvSpPr/>
      </dsp:nvSpPr>
      <dsp:spPr>
        <a:xfrm>
          <a:off x="525780" y="11888"/>
          <a:ext cx="7360920" cy="3542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i="0" kern="1200" dirty="0">
              <a:solidFill>
                <a:schemeClr val="bg1"/>
              </a:solidFill>
              <a:effectLst/>
              <a:latin typeface="ui-sans-serif"/>
            </a:rPr>
            <a:t>Conservative Approach:</a:t>
          </a:r>
          <a:endParaRPr lang="en-US" altLang="ko-KR" sz="2000" b="0" i="0" kern="1200" dirty="0">
            <a:solidFill>
              <a:schemeClr val="bg1"/>
            </a:solidFill>
            <a:effectLst/>
            <a:latin typeface="ui-sans-serif"/>
          </a:endParaRPr>
        </a:p>
      </dsp:txBody>
      <dsp:txXfrm>
        <a:off x="543073" y="29181"/>
        <a:ext cx="7326334" cy="319654"/>
      </dsp:txXfrm>
    </dsp:sp>
    <dsp:sp modelId="{1D237B8C-A01B-425C-BEF2-3ECE23D81D26}">
      <dsp:nvSpPr>
        <dsp:cNvPr id="0" name=""/>
        <dsp:cNvSpPr/>
      </dsp:nvSpPr>
      <dsp:spPr>
        <a:xfrm>
          <a:off x="0" y="2094129"/>
          <a:ext cx="10515600" cy="1323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249936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A spell-casting game with a "silence" mechanic: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Player A sends a spell cast before receiving a silence packet.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This action is invalid but not intentional.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0" y="2094129"/>
        <a:ext cx="10515600" cy="1323000"/>
      </dsp:txXfrm>
    </dsp:sp>
    <dsp:sp modelId="{FDCF5DB3-D304-4A4C-B72C-64F98F59F019}">
      <dsp:nvSpPr>
        <dsp:cNvPr id="0" name=""/>
        <dsp:cNvSpPr/>
      </dsp:nvSpPr>
      <dsp:spPr>
        <a:xfrm>
          <a:off x="525780" y="1917009"/>
          <a:ext cx="7360920" cy="354240"/>
        </a:xfrm>
        <a:prstGeom prst="roundRect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i="0" kern="1200" dirty="0">
              <a:solidFill>
                <a:schemeClr val="bg1"/>
              </a:solidFill>
              <a:effectLst/>
              <a:latin typeface="ui-sans-serif"/>
            </a:rPr>
            <a:t>Example:</a:t>
          </a:r>
          <a:endParaRPr lang="en-US" altLang="ko-KR" sz="2000" b="0" i="0" kern="1200" dirty="0">
            <a:solidFill>
              <a:schemeClr val="bg1"/>
            </a:solidFill>
            <a:effectLst/>
            <a:latin typeface="ui-sans-serif"/>
          </a:endParaRPr>
        </a:p>
      </dsp:txBody>
      <dsp:txXfrm>
        <a:off x="543073" y="1934302"/>
        <a:ext cx="7326334" cy="319654"/>
      </dsp:txXfrm>
    </dsp:sp>
    <dsp:sp modelId="{F961037F-4999-464E-9A2D-764AA1935E1E}">
      <dsp:nvSpPr>
        <dsp:cNvPr id="0" name=""/>
        <dsp:cNvSpPr/>
      </dsp:nvSpPr>
      <dsp:spPr>
        <a:xfrm>
          <a:off x="0" y="3659049"/>
          <a:ext cx="10515600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249936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b="0" i="0" kern="1200">
              <a:solidFill>
                <a:srgbClr val="0D0D0D"/>
              </a:solidFill>
              <a:effectLst/>
              <a:latin typeface="ui-sans-serif"/>
            </a:rPr>
            <a:t>Avoid penalizing players for non-malicious errors.</a:t>
          </a:r>
          <a:endParaRPr lang="en-US" altLang="ko-KR" sz="20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0" y="3659049"/>
        <a:ext cx="10515600" cy="680400"/>
      </dsp:txXfrm>
    </dsp:sp>
    <dsp:sp modelId="{6DA1CCFE-EBFA-4DE8-BC20-7B42323F8DFA}">
      <dsp:nvSpPr>
        <dsp:cNvPr id="0" name=""/>
        <dsp:cNvSpPr/>
      </dsp:nvSpPr>
      <dsp:spPr>
        <a:xfrm>
          <a:off x="525780" y="3481929"/>
          <a:ext cx="7360920" cy="35424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i="0" kern="1200" dirty="0">
              <a:solidFill>
                <a:schemeClr val="bg1"/>
              </a:solidFill>
              <a:effectLst/>
              <a:latin typeface="ui-sans-serif"/>
            </a:rPr>
            <a:t>Why Not Boot Players?:</a:t>
          </a:r>
          <a:endParaRPr lang="en-US" altLang="ko-KR" sz="2000" b="0" i="0" kern="1200" dirty="0">
            <a:solidFill>
              <a:schemeClr val="bg1"/>
            </a:solidFill>
            <a:effectLst/>
            <a:latin typeface="ui-sans-serif"/>
          </a:endParaRPr>
        </a:p>
      </dsp:txBody>
      <dsp:txXfrm>
        <a:off x="543073" y="3499222"/>
        <a:ext cx="7326334" cy="3196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1F12EF-1E48-4AFC-B05A-A0EDB44F214D}">
      <dsp:nvSpPr>
        <dsp:cNvPr id="0" name=""/>
        <dsp:cNvSpPr/>
      </dsp:nvSpPr>
      <dsp:spPr>
        <a:xfrm>
          <a:off x="0" y="296152"/>
          <a:ext cx="6900512" cy="83713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altLang="ko-KR" sz="2700" kern="1200"/>
            <a:t>What is software cheat detection?</a:t>
          </a:r>
          <a:endParaRPr lang="ko-KR" altLang="en-US" sz="2700" kern="1200"/>
        </a:p>
      </dsp:txBody>
      <dsp:txXfrm>
        <a:off x="40866" y="337018"/>
        <a:ext cx="6818780" cy="755403"/>
      </dsp:txXfrm>
    </dsp:sp>
    <dsp:sp modelId="{8D4D8F26-6FE8-49EE-9AD5-95BE7955CC9A}">
      <dsp:nvSpPr>
        <dsp:cNvPr id="0" name=""/>
        <dsp:cNvSpPr/>
      </dsp:nvSpPr>
      <dsp:spPr>
        <a:xfrm>
          <a:off x="0" y="1133288"/>
          <a:ext cx="6900512" cy="1425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2100" kern="1200" dirty="0"/>
            <a:t>Actively monitors the integrity of the game process</a:t>
          </a:r>
          <a:endParaRPr lang="ko-KR" alt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2100" kern="1200"/>
            <a:t>Detects cheat software running on the same computer</a:t>
          </a:r>
          <a:endParaRPr lang="ko-KR" altLang="en-US" sz="2100" kern="1200"/>
        </a:p>
      </dsp:txBody>
      <dsp:txXfrm>
        <a:off x="0" y="1133288"/>
        <a:ext cx="6900512" cy="1425195"/>
      </dsp:txXfrm>
    </dsp:sp>
    <dsp:sp modelId="{DB641C9B-C4A3-466C-9084-83C6A2D71895}">
      <dsp:nvSpPr>
        <dsp:cNvPr id="0" name=""/>
        <dsp:cNvSpPr/>
      </dsp:nvSpPr>
      <dsp:spPr>
        <a:xfrm>
          <a:off x="0" y="2558482"/>
          <a:ext cx="6900512" cy="837135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altLang="ko-KR" sz="2700" kern="1200"/>
            <a:t>Why it's important:</a:t>
          </a:r>
          <a:endParaRPr lang="ko-KR" altLang="en-US" sz="2700" kern="1200"/>
        </a:p>
      </dsp:txBody>
      <dsp:txXfrm>
        <a:off x="40866" y="2599348"/>
        <a:ext cx="6818780" cy="755403"/>
      </dsp:txXfrm>
    </dsp:sp>
    <dsp:sp modelId="{C08F7EA6-8EBF-411D-9F6B-6E61856F2AAB}">
      <dsp:nvSpPr>
        <dsp:cNvPr id="0" name=""/>
        <dsp:cNvSpPr/>
      </dsp:nvSpPr>
      <dsp:spPr>
        <a:xfrm>
          <a:off x="0" y="3395618"/>
          <a:ext cx="6900512" cy="1844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2100" kern="1200" dirty="0"/>
            <a:t>Defensive methods (e.g. encryption, input validation) only react to cheat attempts</a:t>
          </a:r>
          <a:endParaRPr lang="ko-KR" alt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2100" kern="1200" dirty="0"/>
            <a:t>Software cheat detection actively/aggressively identifies cheats</a:t>
          </a:r>
          <a:endParaRPr lang="ko-KR" altLang="en-US" sz="2100" kern="1200" dirty="0"/>
        </a:p>
      </dsp:txBody>
      <dsp:txXfrm>
        <a:off x="0" y="3395618"/>
        <a:ext cx="6900512" cy="184436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FD9F2E-6991-4163-898E-1B154ED675D0}">
      <dsp:nvSpPr>
        <dsp:cNvPr id="0" name=""/>
        <dsp:cNvSpPr/>
      </dsp:nvSpPr>
      <dsp:spPr>
        <a:xfrm>
          <a:off x="0" y="320769"/>
          <a:ext cx="1051560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12420" rIns="81612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b="0" i="0" kern="1200">
              <a:solidFill>
                <a:srgbClr val="0D0D0D"/>
              </a:solidFill>
              <a:effectLst/>
              <a:latin typeface="ui-sans-serif"/>
            </a:rPr>
            <a:t>Regular updates for OS, databases, web apps, and automation tools.</a:t>
          </a:r>
          <a:endParaRPr lang="en-US" altLang="ko-KR" sz="15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b="0" i="0" kern="1200">
              <a:solidFill>
                <a:srgbClr val="0D0D0D"/>
              </a:solidFill>
              <a:effectLst/>
              <a:latin typeface="ui-sans-serif"/>
            </a:rPr>
            <a:t>Reduces vulnerabilities from outdated software.</a:t>
          </a:r>
          <a:endParaRPr lang="en-US" altLang="ko-KR" sz="15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0" y="320769"/>
        <a:ext cx="10515600" cy="874125"/>
      </dsp:txXfrm>
    </dsp:sp>
    <dsp:sp modelId="{0BE3608F-DB95-4946-BC4C-075F05A8D102}">
      <dsp:nvSpPr>
        <dsp:cNvPr id="0" name=""/>
        <dsp:cNvSpPr/>
      </dsp:nvSpPr>
      <dsp:spPr>
        <a:xfrm>
          <a:off x="525780" y="99368"/>
          <a:ext cx="736092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500" b="1" i="0" kern="1200" dirty="0">
              <a:solidFill>
                <a:schemeClr val="bg1"/>
              </a:solidFill>
              <a:effectLst/>
              <a:latin typeface="ui-sans-serif"/>
            </a:rPr>
            <a:t>Keep Software Updated: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547396" y="120984"/>
        <a:ext cx="7317688" cy="399568"/>
      </dsp:txXfrm>
    </dsp:sp>
    <dsp:sp modelId="{33289AB4-DE0F-42F6-B85E-56E18D25DBAA}">
      <dsp:nvSpPr>
        <dsp:cNvPr id="0" name=""/>
        <dsp:cNvSpPr/>
      </dsp:nvSpPr>
      <dsp:spPr>
        <a:xfrm>
          <a:off x="0" y="1497294"/>
          <a:ext cx="10515600" cy="6378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12420" rIns="81612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b="0" i="0" kern="1200">
              <a:solidFill>
                <a:srgbClr val="0D0D0D"/>
              </a:solidFill>
              <a:effectLst/>
              <a:latin typeface="ui-sans-serif"/>
            </a:rPr>
            <a:t>Fewer running services = fewer potential infiltration points.</a:t>
          </a:r>
          <a:endParaRPr lang="en-US" altLang="ko-KR" sz="1500" b="0" i="0" kern="1200" dirty="0">
            <a:solidFill>
              <a:srgbClr val="0D0D0D"/>
            </a:solidFill>
            <a:effectLst/>
            <a:latin typeface="ui-sans-serif"/>
          </a:endParaRPr>
        </a:p>
      </dsp:txBody>
      <dsp:txXfrm>
        <a:off x="0" y="1497294"/>
        <a:ext cx="10515600" cy="637875"/>
      </dsp:txXfrm>
    </dsp:sp>
    <dsp:sp modelId="{BCC665C2-D493-4A28-A198-56BCFE560272}">
      <dsp:nvSpPr>
        <dsp:cNvPr id="0" name=""/>
        <dsp:cNvSpPr/>
      </dsp:nvSpPr>
      <dsp:spPr>
        <a:xfrm>
          <a:off x="525780" y="1275894"/>
          <a:ext cx="736092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500" b="1" i="0" kern="1200" dirty="0">
              <a:solidFill>
                <a:schemeClr val="bg1"/>
              </a:solidFill>
              <a:effectLst/>
              <a:latin typeface="ui-sans-serif"/>
            </a:rPr>
            <a:t>Minimize Services on Servers:</a:t>
          </a:r>
          <a:endParaRPr lang="en-US" altLang="ko-KR" sz="1500" b="0" i="0" kern="1200" dirty="0">
            <a:solidFill>
              <a:schemeClr val="bg1"/>
            </a:solidFill>
            <a:effectLst/>
            <a:latin typeface="ui-sans-serif"/>
          </a:endParaRPr>
        </a:p>
      </dsp:txBody>
      <dsp:txXfrm>
        <a:off x="547396" y="1297510"/>
        <a:ext cx="7317688" cy="399568"/>
      </dsp:txXfrm>
    </dsp:sp>
    <dsp:sp modelId="{C9119651-6160-4F6F-B6A2-94EAF47FCA73}">
      <dsp:nvSpPr>
        <dsp:cNvPr id="0" name=""/>
        <dsp:cNvSpPr/>
      </dsp:nvSpPr>
      <dsp:spPr>
        <a:xfrm>
          <a:off x="0" y="2437569"/>
          <a:ext cx="1051560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12420" rIns="81612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b="0" i="0" kern="1200">
              <a:solidFill>
                <a:srgbClr val="0D0D0D"/>
              </a:solidFill>
              <a:effectLst/>
              <a:latin typeface="ui-sans-serif"/>
            </a:rPr>
            <a:t>Update operating systems and network-accessing software.</a:t>
          </a:r>
          <a:endParaRPr lang="en-US" altLang="ko-KR" sz="1500" b="0" i="0" kern="1200" dirty="0">
            <a:solidFill>
              <a:srgbClr val="0D0D0D"/>
            </a:solidFill>
            <a:effectLst/>
            <a:latin typeface="ui-sans-serif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b="0" i="0" kern="1200" dirty="0">
              <a:solidFill>
                <a:srgbClr val="0D0D0D"/>
              </a:solidFill>
              <a:effectLst/>
              <a:latin typeface="ui-sans-serif"/>
            </a:rPr>
            <a:t>Protect against </a:t>
          </a:r>
          <a:r>
            <a:rPr lang="en-US" altLang="ko-KR" sz="1500" b="1" i="0" kern="1200" dirty="0">
              <a:solidFill>
                <a:srgbClr val="0D0D0D"/>
              </a:solidFill>
              <a:effectLst/>
              <a:latin typeface="ui-sans-serif"/>
            </a:rPr>
            <a:t>spear phishing attacks</a:t>
          </a:r>
          <a:r>
            <a:rPr lang="en-US" altLang="ko-KR" sz="1500" b="0" i="0" kern="1200" dirty="0">
              <a:solidFill>
                <a:srgbClr val="0D0D0D"/>
              </a:solidFill>
              <a:effectLst/>
              <a:latin typeface="ui-sans-serif"/>
            </a:rPr>
            <a:t> .</a:t>
          </a:r>
        </a:p>
      </dsp:txBody>
      <dsp:txXfrm>
        <a:off x="0" y="2437569"/>
        <a:ext cx="10515600" cy="874125"/>
      </dsp:txXfrm>
    </dsp:sp>
    <dsp:sp modelId="{ECB7A8C1-71AC-4DA2-AFDF-14B1E5C0AAE4}">
      <dsp:nvSpPr>
        <dsp:cNvPr id="0" name=""/>
        <dsp:cNvSpPr/>
      </dsp:nvSpPr>
      <dsp:spPr>
        <a:xfrm>
          <a:off x="525780" y="2216169"/>
          <a:ext cx="736092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500" b="1" i="0" kern="1200" dirty="0">
              <a:solidFill>
                <a:schemeClr val="bg1"/>
              </a:solidFill>
              <a:effectLst/>
              <a:latin typeface="ui-sans-serif"/>
            </a:rPr>
            <a:t>Secure Developer Machines:</a:t>
          </a:r>
          <a:endParaRPr lang="en-US" altLang="ko-KR" sz="1500" b="0" i="0" kern="1200" dirty="0">
            <a:solidFill>
              <a:schemeClr val="bg1"/>
            </a:solidFill>
            <a:effectLst/>
            <a:latin typeface="ui-sans-serif"/>
          </a:endParaRPr>
        </a:p>
      </dsp:txBody>
      <dsp:txXfrm>
        <a:off x="547396" y="2237785"/>
        <a:ext cx="7317688" cy="399568"/>
      </dsp:txXfrm>
    </dsp:sp>
    <dsp:sp modelId="{239A84E9-034E-45A2-A226-F75C01637A64}">
      <dsp:nvSpPr>
        <dsp:cNvPr id="0" name=""/>
        <dsp:cNvSpPr/>
      </dsp:nvSpPr>
      <dsp:spPr>
        <a:xfrm>
          <a:off x="0" y="3614094"/>
          <a:ext cx="10515600" cy="6378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12420" rIns="81612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b="0" i="0" kern="1200" dirty="0">
              <a:solidFill>
                <a:srgbClr val="0D0D0D"/>
              </a:solidFill>
              <a:effectLst/>
              <a:latin typeface="ui-sans-serif"/>
            </a:rPr>
            <a:t>Adds a layer of security beyond passwords.</a:t>
          </a:r>
        </a:p>
      </dsp:txBody>
      <dsp:txXfrm>
        <a:off x="0" y="3614094"/>
        <a:ext cx="10515600" cy="637875"/>
      </dsp:txXfrm>
    </dsp:sp>
    <dsp:sp modelId="{3774FD9E-82DF-4B37-BBFA-0F3C7B792795}">
      <dsp:nvSpPr>
        <dsp:cNvPr id="0" name=""/>
        <dsp:cNvSpPr/>
      </dsp:nvSpPr>
      <dsp:spPr>
        <a:xfrm>
          <a:off x="525780" y="3392694"/>
          <a:ext cx="736092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500" b="1" i="0" kern="1200" dirty="0">
              <a:solidFill>
                <a:schemeClr val="bg1"/>
              </a:solidFill>
              <a:effectLst/>
              <a:latin typeface="ui-sans-serif"/>
            </a:rPr>
            <a:t>Use Two-Factor Authentication:</a:t>
          </a:r>
          <a:endParaRPr lang="en-US" altLang="ko-KR" sz="1500" b="0" i="0" kern="1200" dirty="0">
            <a:solidFill>
              <a:schemeClr val="bg1"/>
            </a:solidFill>
            <a:effectLst/>
            <a:latin typeface="ui-sans-serif"/>
          </a:endParaRPr>
        </a:p>
      </dsp:txBody>
      <dsp:txXfrm>
        <a:off x="547396" y="3414310"/>
        <a:ext cx="7317688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398CD9-234D-485A-9248-57FE515597A8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5DC6BE-3F3D-4D6A-AEBB-C4864F98D4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116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Title:</a:t>
            </a:r>
            <a:b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</a:b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Securing the Future of Online Gaming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Content: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Security vulnerabilities are an inevitable challenge in networked games.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Combining advanced technology with community efforts can create safer gaming environments.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Ongoing vigilance and updates are key to maintaining fair play for all.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8078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Title:</a:t>
            </a:r>
            <a:b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</a:b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Securing Servers Against Bad Data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Content: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Takeaways: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Bad data can crash servers or exploit vulnerabilities.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Fuzz testing is an essential tool for proactive bug detection.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Action Plan: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Implement both randomized and structured fuzz testing.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Regularly update and iterate testing processes.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Final Thought: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 robust fuzz testing strategy ensures greater server stability and security.</a:t>
            </a:r>
          </a:p>
          <a:p>
            <a:br>
              <a:rPr lang="en-US" altLang="ko-KR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247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Title:</a:t>
            </a:r>
            <a:b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</a:b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Protecting Against Timing Attacks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Content: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Takeaways: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Timing attacks exploit variations in execution time.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Early returns in code create vulnerabilities.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Action Plan: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Use constant-time algorithms for sensitive data comparisons.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Test and review code for timing attack vulnerabilities.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Final Note: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Securing code against timing attacks ensures robust and trustworthy systems.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0959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56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9276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59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436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5B427-02BB-87F6-8D0B-4F48D3452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D3965A9-0A23-A269-CF3D-4AC0003AF5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22640F9-0CE1-7413-27E2-DFE54E358A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F0ABDD-9CC6-7DFB-906D-B3DB05BFFC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5DC6BE-3F3D-4D6A-AEBB-C4864F98D44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1234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E19D6-797C-BF4F-2C35-A69ABC3DA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5FF7D90-C80F-A1AA-8A42-E6946844D7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B26836F-0E95-74A2-7816-F0699C15FE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F8832B-0406-85F6-0D93-9F815AA6BF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5DC6BE-3F3D-4D6A-AEBB-C4864F98D44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050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B3297-6C5E-791A-A317-1BFA76F41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270729-2FA6-398F-19FE-1962529922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15CF292-889A-51C2-BE68-76B6EBEC7F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FB3DFB-37D0-8EA7-4BC6-7D9DF41B78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5DC6BE-3F3D-4D6A-AEBB-C4864F98D44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4819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B,b,b</a:t>
            </a:r>
            <a:r>
              <a:rPr lang="en-US" altLang="ko-KR" dirty="0"/>
              <a:t> </a:t>
            </a:r>
          </a:p>
          <a:p>
            <a:endParaRPr lang="en-US" altLang="ko-KR" dirty="0"/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Title:</a:t>
            </a:r>
            <a:b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</a:b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Effective Use of Input Validation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Content: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Takeaways: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Input validation is critical for maintaining fairness in networked games.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Validate actions against game rules and ownership.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Avoid penalizing players for unintended errors caused by latency or packet loss.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Action Plan: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Implement robust validation systems in client-server and peer-to-peer topologies.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Ensure servers only process valid inputs to minimize cheating risks.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45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Title:</a:t>
            </a:r>
            <a:b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</a:b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The Role of Software Cheat Detection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Content: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Takeaways: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Software cheat detection is a proactive defense against a variety of cheats.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Builds a fair and competitive gaming environment.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Action Plan for Developers: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Use proven platforms like Valve Anti-Cheat or Warden.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Continuously update detection methods to stay ahead of cheaters.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Understand the technical challenges of implementing custom solutions.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Final Note: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No system is perfect; the goal is to make cheating as difficult and unrewarding as possible.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798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Title:</a:t>
            </a:r>
            <a:b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</a:b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The Role of VAC in Cheat Prevention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Content: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Features: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Scans for cheats and implements ban waves.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Cross-game bans enforce strong deterrence.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Pure servers validate file integrity.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Developer Insights: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VAC is a robust system for games using </a:t>
            </a:r>
            <a:r>
              <a:rPr lang="en-US" altLang="ko-KR" b="0" i="0" dirty="0" err="1">
                <a:solidFill>
                  <a:srgbClr val="0D0D0D"/>
                </a:solidFill>
                <a:effectLst/>
                <a:latin typeface="ui-sans-serif"/>
              </a:rPr>
              <a:t>Steamworks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 SDK.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Developers can implement similar validation systems in non-Source engine games.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Final Note: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Continuous updates to cheat detection are essential to maintain game integrity.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592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Title:</a:t>
            </a:r>
            <a:b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</a:b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Warden: A Dynamic Cheat Detection Tool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Content: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Features: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Scans memory and other locations for cheats.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Implements ban waves for detected cheaters.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Updates dynamically without requiring game patches.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Developer Insights: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Warden’s adaptive updates provide a tactical advantage.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Requires continuous updates to combat evolving cheat programs.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Final Thought: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Warden’s integration and dynamic nature make it a powerful tool, but cheaters’ countermeasures highlight the need for ongoing innovation.</a:t>
            </a:r>
          </a:p>
          <a:p>
            <a:br>
              <a:rPr lang="en-US" altLang="ko-KR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313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Title:</a:t>
            </a:r>
            <a:b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</a:b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Preparing for DDoS Attacks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Content: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Takeaways: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DDoS attacks are a common and impactful threat to networked games.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Both self-hosted and cloud-hosted servers require robust mitigation strategies.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Action Plan: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Invest in traffic filtering, resource scaling, and monitoring systems.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Test and refine strategies regularly to stay prepared.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Final Note: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Collaboration with ISPs or cloud providers is essential for effective DDoS defense.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DC6BE-3F3D-4D6A-AEBB-C4864F98D445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858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FB5F27-A8DA-D134-C2CE-BBAEFB5F7C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5514508-078A-A2E9-0228-A1B83382D3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A63903-E436-D6C1-6669-613232A2A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61B688-2650-ABC5-5580-A62871AE8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CEB0D6-88C1-2C86-C58B-3BBDDBF4B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003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91B53-F639-DFF4-B18E-EF351E8A7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057D0D-4D04-FA15-1200-CCCB40D10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5732B6-4CA2-45B1-5639-2EED93D53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20F253-B2A7-B299-3F24-438896FF0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0FB84A-D6BB-0496-A1BD-6AA771790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267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6974411-82C5-131A-B1C1-D591AC293E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D9345B-B188-B901-C1A1-660E46BD9A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33078C-C6B9-4934-C4A3-88504DF08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682E89-4A88-3E80-47FE-653F9C3D3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EFF9B5-EEAD-3523-E418-D5C41CF9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3873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61B562-3F69-07FC-B8DA-6DC584716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C54043-4687-798E-EAFC-169CC4066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44C218-C0B3-F20C-2BD3-DABBCF53C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20A50D-5098-C166-C213-8D572261F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66CCEC-D32D-9F45-3D5F-2D4DA7CF6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199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4433A-291C-B7F2-9C94-DC2231D99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09E372-6613-201C-AE74-112319269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76BE06-073F-AF04-77CA-27F08C272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6A672-74C9-61C6-BE97-787B94351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32B840-9B3B-ED05-1120-33ACCF2E8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704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B9B63-6F79-6D3F-378A-E839A524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2539FA-178F-BD68-976A-2C3DAF9E5B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1FEB98-B1E6-F3CC-21E9-E7CCABEF8E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F7697F-6C25-4D89-D516-572FC370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6C460C-32FE-3F90-69DA-A3BDD29CD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DFA98E-A325-C1AC-25F8-29D4DC403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21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84630-6162-F7A1-CD54-62985F5B3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297B2F-064E-2CE1-E1DD-2B7991ED0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DF3CEB-3AD6-EAB4-91EB-4450726D9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70EFB1F-64C8-220D-0839-D927859D3A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A6076C8-0385-04BE-9483-1DDF78FAFD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AB1844-9537-A5FC-619B-99DF6BEF1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BE30193-3BEC-87B8-DB52-A96B8EDB5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C8F8851-2526-68E1-5608-29144AB09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389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E27C72-02BB-1F00-FA36-FFF9127B0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6DF2D0B-D8DE-2F2A-6C87-B3D23DF96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9FDFA6-C594-ECC3-5C54-025198B02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297070-F5B8-EA75-C42D-21B68D5EB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01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98FDA0A-BE8C-939C-5AAC-03D326301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983B632-A163-1891-BFEA-891D8DC1C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3097FC-885C-21EA-B874-110B609F7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460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4BE4C6-8CE4-3AA4-1EBA-59DEC10DE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5DDD58-EBA9-DE8B-8744-4C64761BD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CF4822-CF92-29C7-DCED-51E57AC1B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A027CA-09B9-4E6E-A629-48A687FC8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809879-1BBA-C062-0720-87E46ABD9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0004BB-F78C-DC6C-7DE0-F5C3E5565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439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02DECC-AAF4-201D-8210-550728BFF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2BFA73D-ED4C-51AB-A5AB-4A16E74B8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CC749C-96F7-F68A-9CDD-014AEC6D9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274438-A590-C72F-F711-8F7F85B91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FCC725-31A4-1220-34B1-88B1B5FFB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A8AAB1-08B9-45B5-133F-EE75E8E38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127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47E341-D223-5CC4-C2A8-F621200B1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46C70C-BF5C-8B88-8D4B-09028C59A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4EE6AD-8367-1080-AA86-8E186A62DA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9E18D7-13B2-45C1-8821-B45273B1FCB5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42A6C3-1B93-5275-83B7-52F87EC29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61DE5D-B825-10C8-4EFF-DFBF2A71F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8083AA-B035-4A14-91FF-E2889C33E7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4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비디오 4" descr="전자 시스템">
            <a:extLst>
              <a:ext uri="{FF2B5EF4-FFF2-40B4-BE49-F238E27FC236}">
                <a16:creationId xmlns:a16="http://schemas.microsoft.com/office/drawing/2014/main" id="{492709E4-D068-98CA-1189-48882DEEEE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2AE75A8-CDCD-6108-D686-B81F0FAD27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ko-KR" sz="5200" dirty="0">
                <a:solidFill>
                  <a:srgbClr val="FFFFFF"/>
                </a:solidFill>
              </a:rPr>
              <a:t>Game</a:t>
            </a:r>
            <a:r>
              <a:rPr lang="ko-KR" altLang="en-US" sz="5200" dirty="0">
                <a:solidFill>
                  <a:srgbClr val="FFFFFF"/>
                </a:solidFill>
              </a:rPr>
              <a:t> </a:t>
            </a:r>
            <a:r>
              <a:rPr lang="en-US" altLang="ko-KR" sz="5200" dirty="0">
                <a:solidFill>
                  <a:srgbClr val="FFFFFF"/>
                </a:solidFill>
              </a:rPr>
              <a:t>Server</a:t>
            </a:r>
            <a:r>
              <a:rPr lang="ko-KR" altLang="en-US" sz="5200" dirty="0">
                <a:solidFill>
                  <a:srgbClr val="FFFFFF"/>
                </a:solidFill>
              </a:rPr>
              <a:t> </a:t>
            </a:r>
            <a:r>
              <a:rPr lang="en-US" altLang="ko-KR" sz="5200" dirty="0">
                <a:solidFill>
                  <a:srgbClr val="FFFFFF"/>
                </a:solidFill>
              </a:rPr>
              <a:t>Security</a:t>
            </a:r>
            <a:endParaRPr lang="ko-KR" altLang="en-US" sz="5200" dirty="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30BBF49-28F1-0BB5-CF4F-3D9CA527A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ko-KR">
                <a:solidFill>
                  <a:srgbClr val="FFFFFF"/>
                </a:solidFill>
              </a:rPr>
              <a:t>Game Server Programming</a:t>
            </a:r>
            <a:endParaRPr lang="ko-KR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06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A276B27-F19F-F6C1-D877-39323C442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altLang="ko-KR" sz="4800" dirty="0"/>
              <a:t>Use Cases for Packet Sniffing</a:t>
            </a:r>
            <a:endParaRPr lang="ko-KR" altLang="en-US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0073A5-D0EF-DFBD-6791-DBAE1CB9F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2704014"/>
            <a:ext cx="9941319" cy="3438166"/>
          </a:xfrm>
        </p:spPr>
        <p:txBody>
          <a:bodyPr anchor="ctr">
            <a:normAutofit/>
          </a:bodyPr>
          <a:lstStyle/>
          <a:p>
            <a:r>
              <a:rPr lang="en-US" altLang="ko-KR" dirty="0">
                <a:latin typeface="ui-sans-serif"/>
              </a:rPr>
              <a:t>Non-Abusive Use Cases:</a:t>
            </a:r>
          </a:p>
          <a:p>
            <a:pPr lvl="1"/>
            <a:r>
              <a:rPr lang="en-US" altLang="ko-KR" b="1" dirty="0">
                <a:latin typeface="ui-sans-serif"/>
              </a:rPr>
              <a:t>Deep Packet Inspection </a:t>
            </a:r>
            <a:r>
              <a:rPr lang="en-US" altLang="ko-KR" dirty="0">
                <a:latin typeface="ui-sans-serif"/>
              </a:rPr>
              <a:t>(</a:t>
            </a:r>
            <a:r>
              <a:rPr lang="en-US" altLang="ko-KR" b="1" dirty="0">
                <a:latin typeface="ui-sans-serif"/>
              </a:rPr>
              <a:t>DPI</a:t>
            </a:r>
            <a:r>
              <a:rPr lang="en-US" altLang="ko-KR" dirty="0">
                <a:latin typeface="ui-sans-serif"/>
              </a:rPr>
              <a:t>): Used to prioritize packets based on their content in Quality of Service (QoS) (e.g. VoIP over file sharing data).</a:t>
            </a:r>
          </a:p>
          <a:p>
            <a:r>
              <a:rPr lang="en-US" altLang="ko-KR" dirty="0">
                <a:latin typeface="ui-sans-serif"/>
              </a:rPr>
              <a:t>Malicious Use Cases:</a:t>
            </a:r>
          </a:p>
          <a:p>
            <a:pPr lvl="1"/>
            <a:r>
              <a:rPr lang="en-US" altLang="ko-KR" b="1" dirty="0">
                <a:latin typeface="ui-sans-serif"/>
              </a:rPr>
              <a:t>Steal login credentials</a:t>
            </a:r>
          </a:p>
          <a:p>
            <a:pPr lvl="1"/>
            <a:r>
              <a:rPr lang="en-US" altLang="ko-KR" b="1" dirty="0">
                <a:latin typeface="ui-sans-serif"/>
              </a:rPr>
              <a:t>Cheating in online games</a:t>
            </a:r>
            <a:endParaRPr lang="ko-KR" altLang="en-US" b="1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83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E9FACF1-3668-F591-828C-08C6D4CBF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altLang="ko-KR" sz="4800" b="1" i="0" dirty="0">
                <a:effectLst/>
                <a:latin typeface="ui-sans-serif"/>
              </a:rPr>
              <a:t>Why Packet Sniffing is a Threat?</a:t>
            </a:r>
            <a:endParaRPr lang="ko-KR" altLang="en-US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F9885D-BA02-29A3-48C1-AAFFCE34B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92500"/>
          </a:bodyPr>
          <a:lstStyle/>
          <a:p>
            <a:pPr>
              <a:buFont typeface="+mj-lt"/>
              <a:buAutoNum type="arabicPeriod"/>
            </a:pPr>
            <a:r>
              <a:rPr lang="en-US" altLang="ko-KR" b="1" i="0" dirty="0">
                <a:effectLst/>
                <a:latin typeface="ui-sans-serif"/>
              </a:rPr>
              <a:t>Data interception</a:t>
            </a:r>
            <a:r>
              <a:rPr lang="en-US" altLang="ko-KR" i="0" dirty="0">
                <a:effectLst/>
                <a:latin typeface="ui-sans-serif"/>
              </a:rPr>
              <a:t>:</a:t>
            </a:r>
          </a:p>
          <a:p>
            <a:pPr lvl="1"/>
            <a:r>
              <a:rPr lang="en-US" altLang="ko-KR" i="0" dirty="0">
                <a:effectLst/>
                <a:latin typeface="ui-sans-serif"/>
              </a:rPr>
              <a:t>Possibility of exposing sensitive information (usernames, passwords, game data)</a:t>
            </a:r>
          </a:p>
          <a:p>
            <a:pPr>
              <a:buFont typeface="+mj-lt"/>
              <a:buAutoNum type="arabicPeriod"/>
            </a:pPr>
            <a:r>
              <a:rPr lang="en-US" altLang="ko-KR" b="1" i="0" dirty="0">
                <a:effectLst/>
                <a:latin typeface="ui-sans-serif"/>
              </a:rPr>
              <a:t>Cheating in games</a:t>
            </a:r>
            <a:r>
              <a:rPr lang="en-US" altLang="ko-KR" i="0" dirty="0">
                <a:effectLst/>
                <a:latin typeface="ui-sans-serif"/>
              </a:rPr>
              <a:t>:</a:t>
            </a:r>
          </a:p>
          <a:p>
            <a:pPr lvl="1"/>
            <a:r>
              <a:rPr lang="en-US" altLang="ko-KR" i="0" dirty="0">
                <a:effectLst/>
                <a:latin typeface="ui-sans-serif"/>
              </a:rPr>
              <a:t>Packet manipulation or interception can provide an unfair advantage (unfair competition)</a:t>
            </a:r>
          </a:p>
          <a:p>
            <a:pPr>
              <a:buFont typeface="+mj-lt"/>
              <a:buAutoNum type="arabicPeriod"/>
            </a:pPr>
            <a:endParaRPr lang="en-US" altLang="ko-KR" i="0" dirty="0">
              <a:effectLst/>
              <a:latin typeface="ui-sans-serif"/>
            </a:endParaRPr>
          </a:p>
          <a:p>
            <a:r>
              <a:rPr lang="en-US" altLang="ko-KR" i="0" dirty="0">
                <a:effectLst/>
                <a:latin typeface="ui-sans-serif"/>
              </a:rPr>
              <a:t>Lack of encryption: provide an easy pretext for attackers to access</a:t>
            </a:r>
            <a:endParaRPr lang="ko-KR" altLang="en-US" sz="32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0262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C1D2FD6-8B81-1206-E53C-D4E7D1B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altLang="ko-KR" sz="4000" b="1" i="0" dirty="0">
                <a:effectLst/>
                <a:latin typeface="ui-sans-serif"/>
              </a:rPr>
              <a:t>Countering packet sniffing in network games</a:t>
            </a:r>
            <a:endParaRPr lang="ko-KR" altLang="en-US" sz="4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9949A55D-CCBB-B30A-6014-D3FCDA6494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1899513"/>
              </p:ext>
            </p:extLst>
          </p:nvPr>
        </p:nvGraphicFramePr>
        <p:xfrm>
          <a:off x="4224528" y="667512"/>
          <a:ext cx="6888479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2421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1A95F1-9783-0B33-315F-F34E02056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6C9DBA33-AB72-DD79-E920-0C840C3AF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키보드의 클로즈업">
            <a:extLst>
              <a:ext uri="{FF2B5EF4-FFF2-40B4-BE49-F238E27FC236}">
                <a16:creationId xmlns:a16="http://schemas.microsoft.com/office/drawing/2014/main" id="{E81C3726-0E19-0CF1-11C0-A03CE750D2F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5000"/>
          </a:blip>
          <a:srcRect b="13127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3EA60DB-9F57-E3C6-536F-CA700E889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Quiz Questions</a:t>
            </a:r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101E363B-03E5-7748-59D2-E8CA164F1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D5DC52-859E-306B-D223-50F2583CC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9808" y="591344"/>
            <a:ext cx="7973991" cy="5585619"/>
          </a:xfrm>
        </p:spPr>
        <p:txBody>
          <a:bodyPr anchor="ctr"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① What is the main purpose of packet sniffing in a malicious situation?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A) Improve QoS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B) Steal sensitive information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C) Encrypt packet data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D) Improve routing speed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b="0" i="0" dirty="0">
              <a:solidFill>
                <a:srgbClr val="FFFFFF"/>
              </a:solidFill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② What does deep packet inspection help achieve in typical network operations?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A) Data encryption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B) Packet rewriting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C) Packet sniffing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D) QoS prioritization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b="0" i="0" dirty="0">
              <a:solidFill>
                <a:srgbClr val="FFFFFF"/>
              </a:solidFill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③ Which of the following can prevent packet sniffing?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A) Use cleartext data transfer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B) Increase packet transfer speed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C) Use SSL/TLS encryption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D) Bypass NAT requirements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822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30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73FFE61-A3A2-E76F-44DD-2D2D7A072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altLang="ko-KR" sz="4800" b="1" i="0" dirty="0">
                <a:effectLst/>
                <a:latin typeface="ui-sans-serif"/>
              </a:rPr>
              <a:t>II.1 man in the middle attack</a:t>
            </a:r>
            <a:endParaRPr lang="ko-KR" altLang="en-US" sz="4800" dirty="0"/>
          </a:p>
        </p:txBody>
      </p:sp>
      <p:sp>
        <p:nvSpPr>
          <p:cNvPr id="1043" name="Rectangle 103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103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AE5A43EF-FD42-5492-CD13-6308A4F2C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958534" cy="3639450"/>
          </a:xfrm>
        </p:spPr>
        <p:txBody>
          <a:bodyPr anchor="ctr"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400" b="1" i="0" dirty="0">
                <a:effectLst/>
                <a:latin typeface="ui-sans-serif"/>
              </a:rPr>
              <a:t>Definition</a:t>
            </a:r>
            <a:r>
              <a:rPr lang="en-US" altLang="ko-KR" sz="2400" i="0" dirty="0">
                <a:effectLst/>
                <a:latin typeface="ui-sans-serif"/>
              </a:rPr>
              <a:t>: MITM </a:t>
            </a:r>
            <a:r>
              <a:rPr lang="en-US" altLang="ko-KR" sz="2400" i="0" baseline="30000" dirty="0">
                <a:effectLst/>
                <a:latin typeface="ui-sans-serif"/>
              </a:rPr>
              <a:t>Man In The Middle </a:t>
            </a:r>
            <a:r>
              <a:rPr lang="en-US" altLang="ko-KR" sz="2400" i="0" dirty="0">
                <a:effectLst/>
                <a:latin typeface="ui-sans-serif"/>
              </a:rPr>
              <a:t>occurs when a third party intercepts and potentially alters communications between two parties without the knowledge of either party.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400" i="0" dirty="0">
                <a:effectLst/>
                <a:latin typeface="ui-sans-serif"/>
              </a:rPr>
              <a:t>Tools for intercepting network traffic (e.g. Wireshark, ARP spoofing) are readily available.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400" i="0" dirty="0">
                <a:effectLst/>
                <a:latin typeface="ui-sans-serif"/>
              </a:rPr>
              <a:t>Gateway machines are likely to sniff packets due to malware or administrative oversight.</a:t>
            </a:r>
          </a:p>
        </p:txBody>
      </p:sp>
      <p:pic>
        <p:nvPicPr>
          <p:cNvPr id="1026" name="Picture 2" descr="When three isn't a crowd: Man-in-the-Middle (MitM) attacks explained |  Malwarebytes Labs">
            <a:extLst>
              <a:ext uri="{FF2B5EF4-FFF2-40B4-BE49-F238E27FC236}">
                <a16:creationId xmlns:a16="http://schemas.microsoft.com/office/drawing/2014/main" id="{651C3D12-B586-001B-3E73-B938B0C10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2" r="1130"/>
          <a:stretch/>
        </p:blipFill>
        <p:spPr bwMode="auto">
          <a:xfrm>
            <a:off x="5911532" y="2484255"/>
            <a:ext cx="5150277" cy="371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Rectangle 103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97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863A714-929C-2859-618C-EB93330CF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altLang="ko-KR" sz="5400" b="1" i="0" dirty="0">
                <a:effectLst/>
                <a:latin typeface="ui-sans-serif"/>
              </a:rPr>
              <a:t>MITM in network games</a:t>
            </a:r>
            <a:endParaRPr lang="ko-KR" altLang="en-US" sz="5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65C882-4942-09C8-F033-D23F73032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altLang="ko-KR" i="0" dirty="0">
                <a:effectLst/>
                <a:latin typeface="ui-sans-serif"/>
              </a:rPr>
              <a:t>Common Targets:</a:t>
            </a:r>
          </a:p>
          <a:p>
            <a:pPr lvl="1"/>
            <a:r>
              <a:rPr lang="en-US" altLang="ko-KR" sz="2000" i="0" dirty="0">
                <a:effectLst/>
                <a:latin typeface="ui-sans-serif"/>
              </a:rPr>
              <a:t>Login credentials</a:t>
            </a:r>
          </a:p>
          <a:p>
            <a:pPr lvl="1"/>
            <a:r>
              <a:rPr lang="en-US" altLang="ko-KR" sz="2000" i="0" dirty="0">
                <a:effectLst/>
                <a:latin typeface="ui-sans-serif"/>
              </a:rPr>
              <a:t>Payment data for in-game purchases</a:t>
            </a:r>
          </a:p>
          <a:p>
            <a:pPr>
              <a:buFont typeface="+mj-lt"/>
              <a:buAutoNum type="arabicPeriod"/>
            </a:pPr>
            <a:r>
              <a:rPr lang="en-US" altLang="ko-KR" i="0" dirty="0">
                <a:effectLst/>
                <a:latin typeface="ui-sans-serif"/>
              </a:rPr>
              <a:t>Potential Risks:</a:t>
            </a:r>
          </a:p>
          <a:p>
            <a:pPr lvl="1"/>
            <a:r>
              <a:rPr lang="en-US" altLang="ko-KR" sz="2000" i="0" dirty="0">
                <a:effectLst/>
                <a:latin typeface="ui-sans-serif"/>
              </a:rPr>
              <a:t>Compromised account security</a:t>
            </a:r>
          </a:p>
          <a:p>
            <a:pPr lvl="1"/>
            <a:r>
              <a:rPr lang="en-US" altLang="ko-KR" sz="2000" i="0" dirty="0">
                <a:effectLst/>
                <a:latin typeface="ui-sans-serif"/>
              </a:rPr>
              <a:t>Unauthorized use of credit card information</a:t>
            </a:r>
          </a:p>
          <a:p>
            <a:pPr lvl="1"/>
            <a:r>
              <a:rPr lang="en-US" altLang="ko-KR" sz="2000" i="0" dirty="0">
                <a:effectLst/>
                <a:latin typeface="ui-sans-serif"/>
              </a:rPr>
              <a:t>Manipulation of game data</a:t>
            </a:r>
          </a:p>
          <a:p>
            <a:pPr lvl="1"/>
            <a:endParaRPr lang="en-US" altLang="ko-KR" sz="2000" i="0" dirty="0">
              <a:effectLst/>
              <a:latin typeface="ui-sans-serif"/>
            </a:endParaRPr>
          </a:p>
          <a:p>
            <a:r>
              <a:rPr lang="en-US" altLang="ko-KR" i="0" dirty="0">
                <a:effectLst/>
                <a:latin typeface="ui-sans-serif"/>
              </a:rPr>
              <a:t>Key Considerations:</a:t>
            </a:r>
          </a:p>
          <a:p>
            <a:pPr lvl="1"/>
            <a:r>
              <a:rPr lang="en-US" altLang="ko-KR" sz="2000" i="0" dirty="0">
                <a:effectLst/>
                <a:latin typeface="ui-sans-serif"/>
              </a:rPr>
              <a:t>Sensitive data such as login credentials or payment details should always be protected with encryption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23599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D88731C-1D7E-165F-2C52-98554A7DD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altLang="ko-KR" sz="5400" dirty="0"/>
              <a:t>Countering MITM attacks</a:t>
            </a:r>
            <a:endParaRPr lang="ko-KR" altLang="en-US" sz="5400" dirty="0"/>
          </a:p>
        </p:txBody>
      </p:sp>
      <p:grpSp>
        <p:nvGrpSpPr>
          <p:cNvPr id="7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E7D72F-FDCB-5790-DBCF-C1C9EEA74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en-US" altLang="ko-KR" sz="1600" dirty="0"/>
              <a:t>Encryption:</a:t>
            </a:r>
          </a:p>
          <a:p>
            <a:pPr lvl="1"/>
            <a:r>
              <a:rPr lang="en-US" altLang="ko-KR" sz="1200" dirty="0"/>
              <a:t>Encrypt sensitive data using proven methods</a:t>
            </a:r>
          </a:p>
          <a:p>
            <a:pPr lvl="1"/>
            <a:r>
              <a:rPr lang="en-US" altLang="ko-KR" sz="1200" dirty="0"/>
              <a:t>Transmit login credentials and payment data securely</a:t>
            </a:r>
          </a:p>
          <a:p>
            <a:r>
              <a:rPr lang="en-US" altLang="ko-KR" sz="1600" dirty="0"/>
              <a:t>Use public key encryption:</a:t>
            </a:r>
          </a:p>
          <a:p>
            <a:pPr lvl="1"/>
            <a:r>
              <a:rPr lang="en-US" altLang="ko-KR" sz="1200" dirty="0"/>
              <a:t>How it works:</a:t>
            </a:r>
          </a:p>
          <a:p>
            <a:pPr lvl="2"/>
            <a:r>
              <a:rPr lang="en-US" altLang="ko-KR" sz="800" dirty="0"/>
              <a:t>Each party generates a private key and a public key</a:t>
            </a:r>
          </a:p>
          <a:p>
            <a:pPr lvl="2"/>
            <a:r>
              <a:rPr lang="en-US" altLang="ko-KR" sz="800" dirty="0"/>
              <a:t>Public keys are exchanged during the handshake</a:t>
            </a:r>
          </a:p>
          <a:p>
            <a:pPr lvl="2"/>
            <a:r>
              <a:rPr lang="en-US" altLang="ko-KR" sz="800" dirty="0"/>
              <a:t>Messages are encrypted with the recipient's public key and decrypted with the recipient's private key</a:t>
            </a:r>
          </a:p>
          <a:p>
            <a:pPr lvl="1"/>
            <a:r>
              <a:rPr lang="en-US" altLang="ko-KR" sz="1200" dirty="0"/>
              <a:t>Game example:</a:t>
            </a:r>
          </a:p>
          <a:p>
            <a:pPr lvl="2"/>
            <a:r>
              <a:rPr lang="en-US" altLang="ko-KR" sz="800" dirty="0"/>
              <a:t>Client encrypts login data with the server's public key</a:t>
            </a:r>
          </a:p>
          <a:p>
            <a:pPr lvl="2"/>
            <a:r>
              <a:rPr lang="en-US" altLang="ko-KR" sz="800" dirty="0"/>
              <a:t>Server decrypts using its private key</a:t>
            </a:r>
          </a:p>
          <a:p>
            <a:r>
              <a:rPr lang="en-US" altLang="ko-KR" sz="1600" dirty="0"/>
              <a:t>Best practices:</a:t>
            </a:r>
          </a:p>
          <a:p>
            <a:pPr lvl="1"/>
            <a:r>
              <a:rPr lang="en-US" altLang="ko-KR" sz="1200" dirty="0"/>
              <a:t>Use a trusted implementation like OpenSSL for RSA encryption</a:t>
            </a:r>
          </a:p>
          <a:p>
            <a:pPr lvl="1"/>
            <a:r>
              <a:rPr lang="en-US" altLang="ko-KR" sz="1200" dirty="0"/>
              <a:t>Always use the latest, proven cryptographic protocols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13988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E67CBF8-62EF-24B5-C6B0-EE03286AF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effectLst/>
                <a:latin typeface="ui-sans-serif"/>
              </a:rPr>
              <a:t>RSA encryption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89C5B1-0062-88DE-4458-E769B5CDF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3" y="2198362"/>
            <a:ext cx="5796201" cy="3917773"/>
          </a:xfrm>
        </p:spPr>
        <p:txBody>
          <a:bodyPr>
            <a:normAutofit fontScale="92500"/>
          </a:bodyPr>
          <a:lstStyle/>
          <a:p>
            <a:pPr algn="l">
              <a:buFont typeface="+mj-lt"/>
              <a:buAutoNum type="arabicPeriod"/>
            </a:pPr>
            <a:r>
              <a:rPr lang="en-US" altLang="ko-KR" sz="2000" b="1" i="0" dirty="0">
                <a:solidFill>
                  <a:srgbClr val="0D0D0D"/>
                </a:solidFill>
                <a:effectLst/>
                <a:latin typeface="ui-sans-serif"/>
              </a:rPr>
              <a:t>What is RSA?</a:t>
            </a:r>
            <a:endParaRPr lang="en-US" altLang="ko-KR" sz="20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ui-sans-serif"/>
              </a:rPr>
              <a:t>Developed by Rivest, Shamir, and Adelman (1977).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ui-sans-serif"/>
              </a:rPr>
              <a:t>Relies on the difficulty of factoring large semiprime numbers.</a:t>
            </a:r>
          </a:p>
          <a:p>
            <a:pPr algn="l">
              <a:buFont typeface="+mj-lt"/>
              <a:buAutoNum type="arabicPeriod"/>
            </a:pPr>
            <a:r>
              <a:rPr lang="en-US" altLang="ko-KR" sz="2000" b="1" i="0" dirty="0">
                <a:solidFill>
                  <a:srgbClr val="0D0D0D"/>
                </a:solidFill>
                <a:effectLst/>
                <a:latin typeface="ui-sans-serif"/>
              </a:rPr>
              <a:t>How It Works:</a:t>
            </a:r>
            <a:endParaRPr lang="en-US" altLang="ko-KR" sz="20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ui-sans-serif"/>
              </a:rPr>
              <a:t>Public key: A large semiprime number.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ui-sans-serif"/>
              </a:rPr>
              <a:t>Private key: Derived from the prime factors of the semiprime.</a:t>
            </a:r>
          </a:p>
          <a:p>
            <a:pPr algn="l">
              <a:buFont typeface="+mj-lt"/>
              <a:buAutoNum type="arabicPeriod"/>
            </a:pPr>
            <a:r>
              <a:rPr lang="en-US" altLang="ko-KR" sz="2000" b="1" i="0" dirty="0">
                <a:solidFill>
                  <a:srgbClr val="0D0D0D"/>
                </a:solidFill>
                <a:effectLst/>
                <a:latin typeface="ui-sans-serif"/>
              </a:rPr>
              <a:t>Advantages of RSA:</a:t>
            </a:r>
            <a:endParaRPr lang="en-US" altLang="ko-KR" sz="20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ui-sans-serif"/>
              </a:rPr>
              <a:t>Well-established and secure.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ui-sans-serif"/>
              </a:rPr>
              <a:t>Resistant to brute-force attacks due to computational infeasibility.</a:t>
            </a:r>
          </a:p>
          <a:p>
            <a:pPr algn="l">
              <a:buFont typeface="+mj-lt"/>
              <a:buAutoNum type="arabicPeriod"/>
            </a:pPr>
            <a:r>
              <a:rPr lang="en-US" altLang="ko-KR" sz="2000" b="1" i="0" dirty="0">
                <a:solidFill>
                  <a:srgbClr val="0D0D0D"/>
                </a:solidFill>
                <a:effectLst/>
                <a:latin typeface="ui-sans-serif"/>
              </a:rPr>
              <a:t>Implementation:</a:t>
            </a:r>
            <a:endParaRPr lang="en-US" altLang="ko-KR" sz="20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ui-sans-serif"/>
              </a:rPr>
              <a:t>Use open-source libraries like OpenSSL for RSA encryption.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sz="1600" b="0" i="0" dirty="0">
                <a:solidFill>
                  <a:srgbClr val="0D0D0D"/>
                </a:solidFill>
                <a:effectLst/>
                <a:latin typeface="ui-sans-serif"/>
              </a:rPr>
              <a:t>Avoid attempting to create custom cryptographic systems.</a:t>
            </a:r>
          </a:p>
        </p:txBody>
      </p:sp>
      <p:pic>
        <p:nvPicPr>
          <p:cNvPr id="2050" name="Picture 2" descr="Understanding the RSA Asymmetric Encryption System - IBM Z and LinuxONE  Community">
            <a:extLst>
              <a:ext uri="{FF2B5EF4-FFF2-40B4-BE49-F238E27FC236}">
                <a16:creationId xmlns:a16="http://schemas.microsoft.com/office/drawing/2014/main" id="{FDAC3874-A903-6105-56FF-3C5D3E76E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61498" y="4136535"/>
            <a:ext cx="4564869" cy="195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9" name="Freeform: Shape 2058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368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0D41C1-E7B8-7E07-F08F-6360049E3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DAAB9ADE-4CCC-BC6D-F67B-84376317E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키보드의 클로즈업">
            <a:extLst>
              <a:ext uri="{FF2B5EF4-FFF2-40B4-BE49-F238E27FC236}">
                <a16:creationId xmlns:a16="http://schemas.microsoft.com/office/drawing/2014/main" id="{38E02464-5A4F-540B-6466-5C095A40E4A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5000"/>
          </a:blip>
          <a:srcRect b="13127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19970BD-4A3E-F8A8-BC17-320268754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Quiz Questions</a:t>
            </a:r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BA3F8382-8BFE-AB22-8FEA-E18CD34E8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5E6C9F-D3D7-E0CE-3569-22259F2DE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9808" y="591344"/>
            <a:ext cx="7973991" cy="5585619"/>
          </a:xfrm>
        </p:spPr>
        <p:txBody>
          <a:bodyPr anchor="ctr"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① What does a MITM attacker do?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A) Encrypts communication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B) Generates public and private keys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C) Strengthens network security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D) Intercepts and reads data without consent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b="0" i="0" dirty="0">
              <a:solidFill>
                <a:srgbClr val="FFFFFF"/>
              </a:solidFill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② Why is public key encryption effective against MITM attacks?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A) Simplifies the handshake process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B) Uses private keys for encryption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C) Allows only the intended recipient to decrypt messages with their private keys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D) Prevents data transmission over the network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b="0" i="0" dirty="0">
              <a:solidFill>
                <a:srgbClr val="FFFFFF"/>
              </a:solidFill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③ What are the main features of encryption?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A) Uses symmetric keys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B) Relies on the difficulty of factoring semiprimes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C) Avoids the use of public keys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D) Implements without external libraries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7093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9FB7C06-3D23-A22B-02CC-E91B584D6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ui-sans-serif"/>
              </a:rPr>
              <a:t>II.2</a:t>
            </a:r>
            <a:r>
              <a:rPr lang="ko-KR" altLang="en-US" b="1" dirty="0">
                <a:latin typeface="ui-sans-serif"/>
              </a:rPr>
              <a:t> </a:t>
            </a:r>
            <a:r>
              <a:rPr lang="en-US" altLang="ko-KR" b="1" i="0" dirty="0">
                <a:effectLst/>
                <a:latin typeface="ui-sans-serif"/>
              </a:rPr>
              <a:t>Sniffing packets on the host machine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392511-98D0-1974-3B68-720DAF9FE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altLang="ko-KR" b="1" i="0" dirty="0">
                <a:effectLst/>
                <a:latin typeface="ui-sans-serif"/>
              </a:rPr>
              <a:t>Definition</a:t>
            </a:r>
            <a:r>
              <a:rPr lang="en-US" altLang="ko-KR" i="0" dirty="0">
                <a:effectLst/>
                <a:latin typeface="ui-sans-serif"/>
              </a:rPr>
              <a:t>: the act of sniffing packets directly from a host machine to obtain unauthorized information</a:t>
            </a:r>
          </a:p>
          <a:p>
            <a:pPr>
              <a:buFont typeface="+mj-lt"/>
              <a:buAutoNum type="arabicPeriod"/>
            </a:pPr>
            <a:r>
              <a:rPr lang="en-US" altLang="ko-KR" i="0" dirty="0">
                <a:effectLst/>
                <a:latin typeface="ui-sans-serif"/>
              </a:rPr>
              <a:t>Why encryption is restricted:</a:t>
            </a:r>
          </a:p>
          <a:p>
            <a:pPr lvl="1"/>
            <a:r>
              <a:rPr lang="en-US" altLang="ko-KR" i="0" dirty="0">
                <a:effectLst/>
                <a:latin typeface="ui-sans-serif"/>
              </a:rPr>
              <a:t>The executable contains information about which decryption method was used</a:t>
            </a:r>
          </a:p>
          <a:p>
            <a:pPr lvl="1"/>
            <a:r>
              <a:rPr lang="en-US" altLang="ko-KR" i="0" dirty="0">
                <a:effectLst/>
                <a:latin typeface="ui-sans-serif"/>
              </a:rPr>
              <a:t>A determined and passionate attacker can reverse engineer the decryption process with a lot of time and effort</a:t>
            </a:r>
          </a:p>
          <a:p>
            <a:r>
              <a:rPr lang="en-US" altLang="ko-KR" i="0" dirty="0">
                <a:effectLst/>
                <a:latin typeface="ui-sans-serif"/>
              </a:rPr>
              <a:t>Key Challenges:</a:t>
            </a:r>
          </a:p>
          <a:p>
            <a:pPr lvl="1"/>
            <a:r>
              <a:rPr lang="en-US" altLang="ko-KR" i="0" dirty="0">
                <a:effectLst/>
                <a:latin typeface="ui-sans-serif"/>
              </a:rPr>
              <a:t>There is no ultimate way to theoretically completely defend against packet sniffing from a host machine directly and reverse engineering by a determined and passionate attacker.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0751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9BAE4A1-1F63-57E6-B8FB-FE97FFD0C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altLang="ko-KR">
                <a:solidFill>
                  <a:srgbClr val="FFFFFF"/>
                </a:solidFill>
              </a:rPr>
              <a:t>Contents</a:t>
            </a: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D690EB-BF05-DA8F-C9D8-54E95F4BB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en-US" altLang="ko-KR" sz="1500" dirty="0"/>
              <a:t>Network Game Security Overview</a:t>
            </a:r>
          </a:p>
          <a:p>
            <a:pPr marL="571500" indent="-571500">
              <a:buFont typeface="+mj-lt"/>
              <a:buAutoNum type="romanUcPeriod"/>
            </a:pPr>
            <a:r>
              <a:rPr lang="en-US" altLang="ko-KR" sz="1500" dirty="0"/>
              <a:t>Packet Sniffing</a:t>
            </a:r>
          </a:p>
          <a:p>
            <a:pPr lvl="1"/>
            <a:r>
              <a:rPr lang="en-US" altLang="ko-KR" sz="1100" dirty="0"/>
              <a:t>Man in the middle Attack</a:t>
            </a:r>
          </a:p>
          <a:p>
            <a:pPr lvl="1"/>
            <a:r>
              <a:rPr lang="en-US" altLang="ko-KR" sz="1100" dirty="0"/>
              <a:t>Packet Sniffing on Host Machine</a:t>
            </a:r>
          </a:p>
          <a:p>
            <a:pPr marL="571500" indent="-571500">
              <a:buFont typeface="+mj-lt"/>
              <a:buAutoNum type="romanUcPeriod"/>
            </a:pPr>
            <a:r>
              <a:rPr lang="en-US" altLang="ko-KR" sz="1500" dirty="0"/>
              <a:t>Input Validation</a:t>
            </a:r>
          </a:p>
          <a:p>
            <a:pPr marL="571500" indent="-571500">
              <a:buFont typeface="+mj-lt"/>
              <a:buAutoNum type="romanUcPeriod"/>
            </a:pPr>
            <a:r>
              <a:rPr lang="en-US" altLang="ko-KR" sz="1500" dirty="0"/>
              <a:t>Software Cheat Detection</a:t>
            </a:r>
          </a:p>
          <a:p>
            <a:pPr lvl="1"/>
            <a:r>
              <a:rPr lang="en-US" altLang="ko-KR" sz="1100" dirty="0"/>
              <a:t>VAC </a:t>
            </a:r>
            <a:r>
              <a:rPr lang="en-US" altLang="ko-KR" sz="1100" baseline="30000" dirty="0"/>
              <a:t>Valve Anti-Cheat</a:t>
            </a:r>
          </a:p>
          <a:p>
            <a:pPr lvl="1"/>
            <a:r>
              <a:rPr lang="en-US" altLang="ko-KR" sz="1100" dirty="0"/>
              <a:t>Warden</a:t>
            </a:r>
          </a:p>
          <a:p>
            <a:pPr marL="571500" indent="-571500">
              <a:buFont typeface="+mj-lt"/>
              <a:buAutoNum type="romanUcPeriod"/>
            </a:pPr>
            <a:r>
              <a:rPr lang="en-US" altLang="ko-KR" sz="1500" dirty="0"/>
              <a:t>Server Security</a:t>
            </a:r>
          </a:p>
          <a:p>
            <a:pPr lvl="1"/>
            <a:r>
              <a:rPr lang="en-US" altLang="ko-KR" sz="1100" dirty="0"/>
              <a:t>DDoS Attack</a:t>
            </a:r>
          </a:p>
          <a:p>
            <a:pPr lvl="1"/>
            <a:r>
              <a:rPr lang="en-US" altLang="ko-KR" sz="1100" dirty="0"/>
              <a:t>Bad Data</a:t>
            </a:r>
          </a:p>
          <a:p>
            <a:pPr lvl="1"/>
            <a:r>
              <a:rPr lang="en-US" altLang="ko-KR" sz="1100" dirty="0"/>
              <a:t>Time-Based Analysis Attack</a:t>
            </a:r>
          </a:p>
          <a:p>
            <a:pPr lvl="1"/>
            <a:r>
              <a:rPr lang="en-US" altLang="ko-KR" sz="1100" dirty="0"/>
              <a:t>Intrusion</a:t>
            </a:r>
          </a:p>
          <a:p>
            <a:pPr marL="571500" indent="-571500">
              <a:buFont typeface="+mj-lt"/>
              <a:buAutoNum type="romanUcPeriod"/>
            </a:pPr>
            <a:r>
              <a:rPr lang="en-US" altLang="ko-KR" sz="1500" dirty="0"/>
              <a:t>Summary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971408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FB2EBFE-BF00-1C5C-1A93-0ADE7A644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Mitigating Host-Based Packet Sniffing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528C8F-074C-B042-20BB-F2C228D11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Encryption with Regular Updates: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Change encryption keys and memory offsets frequently.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Regular updates force cheaters to redo the reverse-engineering process.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Dynamic Packet Formatting: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Alter packet formats and ordering periodically.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Renders cheats reliant on specific packet structures obsolete.</a:t>
            </a: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Goal: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Increase the time and effort required to develop cheats.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6307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DC42464-6709-6B3D-125A-EA21D8F7B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 fontScale="90000"/>
          </a:bodyPr>
          <a:lstStyle/>
          <a:p>
            <a:pPr algn="r"/>
            <a:r>
              <a:rPr lang="en-US" altLang="ko-KR" sz="4000" b="1" i="0" dirty="0">
                <a:solidFill>
                  <a:srgbClr val="FFFFFF"/>
                </a:solidFill>
                <a:effectLst/>
                <a:latin typeface="ui-sans-serif"/>
              </a:rPr>
              <a:t>Minimizing Cheating Through Selective Data Transmission</a:t>
            </a:r>
            <a:endParaRPr lang="ko-KR" alt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09897E89-14C9-78D8-1F39-64FCB7845E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0410080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25041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5A1075-AFC9-9C21-8C4E-4B84B057B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146FEAD5-2C76-ACFF-8476-D7F254FD8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키보드의 클로즈업">
            <a:extLst>
              <a:ext uri="{FF2B5EF4-FFF2-40B4-BE49-F238E27FC236}">
                <a16:creationId xmlns:a16="http://schemas.microsoft.com/office/drawing/2014/main" id="{3FC42D3E-1953-A485-9039-62163E3402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5000"/>
          </a:blip>
          <a:srcRect b="13127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798F237-0902-01A9-702D-F3A6A0D19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Quiz Questions</a:t>
            </a:r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756B3A42-BAEB-64EA-971E-5636BAB6D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6E51F2-5483-F302-DECC-841E0FD80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9808" y="591344"/>
            <a:ext cx="7973991" cy="5585619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① Why is encryption not completely effective against packet sniffing on the host machine?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A) The game does not use any encryption at all.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B) The packet format is standardized.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C) The host does not have the processing power to decrypt the packets.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D) In ​​theory, the decryption process can be discovered through reverse engineering.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② Which of the following is an appropriate way to minimize the effectiveness of information cheating?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A) Use a peer-to-peer topology.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B) Send only relevant data to each client.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C) Do not regularly update the packet format.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D) Disable encryption on the host machine.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③ What are the disadvantages of a peer-to-peer topology in preventing cheating?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A) Share all game data with all peers.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B) Send important data to only one host.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C) Encryption keys must be updated frequently.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</a:rPr>
              <a:t>D) Cannot work without packet sniffing.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367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E28E4D9-AF62-4343-64C1-8A933E865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III. Input Validation</a:t>
            </a:r>
          </a:p>
        </p:txBody>
      </p:sp>
    </p:spTree>
    <p:extLst>
      <p:ext uri="{BB962C8B-B14F-4D97-AF65-F5344CB8AC3E}">
        <p14:creationId xmlns:p14="http://schemas.microsoft.com/office/powerpoint/2010/main" val="2327562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46D70F-90BD-3B7C-FDFF-8BB749B3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altLang="ko-KR" sz="4000" b="1" i="0" dirty="0">
                <a:solidFill>
                  <a:srgbClr val="FFFFFF"/>
                </a:solidFill>
                <a:effectLst/>
                <a:latin typeface="ui-sans-serif"/>
              </a:rPr>
              <a:t>What is Input Validation?</a:t>
            </a:r>
            <a:endParaRPr lang="ko-KR" alt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E178982-34F0-6A6F-1E91-F5F77BECF8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8082251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04237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43B360F-028B-CF2B-6934-5DE43B7B9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altLang="ko-KR" sz="4000" b="1" i="0" dirty="0">
                <a:solidFill>
                  <a:srgbClr val="FFFFFF"/>
                </a:solidFill>
                <a:effectLst/>
                <a:latin typeface="ui-sans-serif"/>
              </a:rPr>
              <a:t>How input validation works?</a:t>
            </a:r>
            <a:endParaRPr lang="ko-KR" alt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F82D4344-3B6A-5644-8F88-3C3B788C94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1459226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87871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0F286DB-F1DE-B777-7156-BFF0E332D05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3832E0A-E858-EFB4-95E1-BF7E62AE0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What to Do with Invalid Actions?</a:t>
            </a:r>
            <a:endParaRPr lang="ko-KR" altLang="en-US" dirty="0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1D087815-F5D5-131D-7B54-E2F8E1C6D2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838401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591482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15B5A0C-09D3-01BA-A911-8517E5A37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altLang="ko-KR" b="1" i="0">
                <a:effectLst/>
                <a:latin typeface="ui-sans-serif"/>
              </a:rPr>
              <a:t>Quiz Questions</a:t>
            </a:r>
            <a:endParaRPr lang="ko-KR" altLang="en-US" dirty="0"/>
          </a:p>
        </p:txBody>
      </p:sp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3E5A4D-ED9C-0B29-5009-EDD4044F2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650"/>
            <a:ext cx="9370495" cy="4958432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spcBef>
                <a:spcPts val="0"/>
              </a:spcBef>
              <a:buNone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① </a:t>
            </a:r>
            <a:r>
              <a:rPr lang="en-US" altLang="ko-KR" sz="2400" b="1" i="0" dirty="0">
                <a:solidFill>
                  <a:srgbClr val="0D0D0D"/>
                </a:solidFill>
                <a:effectLst/>
                <a:latin typeface="ui-sans-serif"/>
              </a:rPr>
              <a:t>What is the purpose of input validation in games?</a:t>
            </a:r>
            <a:endParaRPr lang="en-US" altLang="ko-KR" sz="24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A) To enhance graphic rendering.</a:t>
            </a: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B) To ensure actions are valid and fair.</a:t>
            </a: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C) To increase network latency.</a:t>
            </a: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D) To monitor player location.</a:t>
            </a:r>
            <a:b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</a:br>
            <a:endParaRPr lang="en-US" altLang="ko-KR" sz="24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0" indent="0" algn="l">
              <a:spcBef>
                <a:spcPts val="0"/>
              </a:spcBef>
              <a:buNone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② </a:t>
            </a:r>
            <a:r>
              <a:rPr lang="en-US" altLang="ko-KR" sz="2400" b="1" i="0" dirty="0">
                <a:solidFill>
                  <a:srgbClr val="0D0D0D"/>
                </a:solidFill>
                <a:effectLst/>
                <a:latin typeface="ui-sans-serif"/>
              </a:rPr>
              <a:t>What is a better approach to handling invalid actions?</a:t>
            </a:r>
            <a:endParaRPr lang="en-US" altLang="ko-KR" sz="24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A) Boot the offending player immediately.</a:t>
            </a: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B) Simply reject the invalid action.</a:t>
            </a: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C) Disable the game for the offending player.</a:t>
            </a: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D) Ignore invalid actions completely.</a:t>
            </a:r>
            <a:b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</a:br>
            <a:endParaRPr lang="en-US" altLang="ko-KR" sz="24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③ </a:t>
            </a:r>
            <a:r>
              <a:rPr lang="en-US" altLang="ko-KR" sz="2400" b="1" i="0" dirty="0">
                <a:solidFill>
                  <a:srgbClr val="0D0D0D"/>
                </a:solidFill>
                <a:effectLst/>
                <a:latin typeface="ui-sans-serif"/>
              </a:rPr>
              <a:t>Why invalid </a:t>
            </a:r>
            <a:r>
              <a:rPr lang="en-US" altLang="ko-KR" sz="2400" b="1" dirty="0">
                <a:solidFill>
                  <a:srgbClr val="0D0D0D"/>
                </a:solidFill>
                <a:latin typeface="ui-sans-serif"/>
              </a:rPr>
              <a:t>actions might occur </a:t>
            </a:r>
            <a:r>
              <a:rPr lang="en-US" altLang="ko-KR" sz="2400" b="1" i="0" dirty="0">
                <a:solidFill>
                  <a:srgbClr val="0D0D0D"/>
                </a:solidFill>
                <a:effectLst/>
                <a:latin typeface="ui-sans-serif"/>
              </a:rPr>
              <a:t>unintentionally?</a:t>
            </a:r>
            <a:endParaRPr lang="en-US" altLang="ko-KR" sz="24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A) Players deliberately cheat.</a:t>
            </a: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B) Due to packet loss or latency.</a:t>
            </a: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C) The server fails to encrypt packets.</a:t>
            </a:r>
          </a:p>
          <a:p>
            <a:pPr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0D0D0D"/>
                </a:solidFill>
                <a:effectLst/>
                <a:latin typeface="ui-sans-serif"/>
              </a:rPr>
              <a:t>D) Invalid inputs are ignored by default.</a:t>
            </a:r>
          </a:p>
        </p:txBody>
      </p:sp>
      <p:sp>
        <p:nvSpPr>
          <p:cNvPr id="19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459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B686C1-349A-BE87-E9DC-2BE2E2D182B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3FBDDEB-7972-0C06-5AE8-11B8958E7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dirty="0"/>
              <a:t>IV.  Software Cheat Detection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12F95A-23CB-664B-34D6-12FCEFCA6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VAC</a:t>
            </a:r>
          </a:p>
          <a:p>
            <a:r>
              <a:rPr lang="en-US" altLang="ko-KR" dirty="0"/>
              <a:t>Warden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80141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5965D6-DECB-793D-3CE6-FD471FCC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altLang="ko-KR" sz="5000" b="1" i="0">
                <a:effectLst/>
                <a:latin typeface="ui-sans-serif"/>
              </a:rPr>
              <a:t>A proactive approach to combating misconduct</a:t>
            </a:r>
            <a:endParaRPr lang="ko-KR" altLang="en-US" sz="5000"/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1F3059ED-AC2C-AC45-DF53-3AA496E5EB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6476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18308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579CBFCF-FBD4-4339-85FF-82A0815B2C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 12">
            <a:extLst>
              <a:ext uri="{FF2B5EF4-FFF2-40B4-BE49-F238E27FC236}">
                <a16:creationId xmlns:a16="http://schemas.microsoft.com/office/drawing/2014/main" id="{522A94E1-AEBD-4286-BFF8-0711E4CD3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622650" y="5181600"/>
            <a:ext cx="9165010" cy="1174750"/>
          </a:xfrm>
          <a:custGeom>
            <a:avLst/>
            <a:gdLst>
              <a:gd name="connsiteX0" fmla="*/ 0 w 9165010"/>
              <a:gd name="connsiteY0" fmla="*/ 1073384 h 1073384"/>
              <a:gd name="connsiteX1" fmla="*/ 9165010 w 9165010"/>
              <a:gd name="connsiteY1" fmla="*/ 1073384 h 1073384"/>
              <a:gd name="connsiteX2" fmla="*/ 9165010 w 9165010"/>
              <a:gd name="connsiteY2" fmla="*/ 266817 h 1073384"/>
              <a:gd name="connsiteX3" fmla="*/ 4757604 w 9165010"/>
              <a:gd name="connsiteY3" fmla="*/ 266817 h 1073384"/>
              <a:gd name="connsiteX4" fmla="*/ 4582505 w 9165010"/>
              <a:gd name="connsiteY4" fmla="*/ 0 h 1073384"/>
              <a:gd name="connsiteX5" fmla="*/ 4407407 w 9165010"/>
              <a:gd name="connsiteY5" fmla="*/ 266817 h 1073384"/>
              <a:gd name="connsiteX6" fmla="*/ 0 w 9165010"/>
              <a:gd name="connsiteY6" fmla="*/ 266817 h 1073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5010" h="1073384">
                <a:moveTo>
                  <a:pt x="0" y="1073384"/>
                </a:moveTo>
                <a:lnTo>
                  <a:pt x="9165010" y="1073384"/>
                </a:lnTo>
                <a:lnTo>
                  <a:pt x="9165010" y="266817"/>
                </a:lnTo>
                <a:lnTo>
                  <a:pt x="4757604" y="266817"/>
                </a:lnTo>
                <a:lnTo>
                  <a:pt x="4582505" y="0"/>
                </a:lnTo>
                <a:lnTo>
                  <a:pt x="4407407" y="266817"/>
                </a:lnTo>
                <a:lnTo>
                  <a:pt x="0" y="266817"/>
                </a:lnTo>
                <a:close/>
              </a:path>
            </a:pathLst>
          </a:custGeom>
          <a:solidFill>
            <a:srgbClr val="40404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A2AC54C-8641-A4C8-35B3-2AE1988CB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650" y="5254391"/>
            <a:ext cx="8867012" cy="77493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altLang="ko-KR" sz="4000" dirty="0">
                <a:solidFill>
                  <a:schemeClr val="bg1"/>
                </a:solidFill>
              </a:rPr>
              <a:t>I. Network Game Security Overview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2261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C323D1A-A21B-7962-922A-1CCBB40C7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effectLst/>
                <a:latin typeface="ui-sans-serif"/>
              </a:rPr>
              <a:t>How cheats work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AC5205-B762-AC3E-5BCD-B9E8E320E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 fontScale="7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Memory Manipulation: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Cheats hook into or overwrite the game process memory.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External Applications: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Third-party tools automate gameplay or provide an unfair advantage.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Data File Modifications: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Altering game files to bypass restrictions.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Examples of Popular Cheats: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Map Hacking: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 Removes fog of war in RTS games.</a:t>
            </a:r>
          </a:p>
          <a:p>
            <a:pPr lvl="1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Bots: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 Automates gameplay for resource farming or perfect accuracy (e.g., aim bots).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DF5EC5-85A4-9C84-1962-1E9808E83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367" y="2704133"/>
            <a:ext cx="4788505" cy="2717476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685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5DA4C5-BF20-F7EC-7222-6FC6A6D1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Popular Cheat Detection Solutions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FBD988E6-989D-9179-5056-F2C31EE45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Valve Anti-Cheat (VAC):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Proprietary system used in Steam games.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Monitors game files and processes for inconsistencies.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Warden: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Used by Blizzard in games like World of Warcraft.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Detects bots and unauthorized software.</a:t>
            </a:r>
          </a:p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Insight: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Limited public information to maintain security.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Requires expertise in low-level software and reverse engineering for custom implementations.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64771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DC0EC46-2230-4728-856D-F35311121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7"/>
            <a:ext cx="10905066" cy="5562249"/>
          </a:xfrm>
          <a:custGeom>
            <a:avLst/>
            <a:gdLst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8506 w 11243827"/>
              <a:gd name="connsiteY105" fmla="*/ 5632788 h 5641173"/>
              <a:gd name="connsiteX106" fmla="*/ 7912803 w 11243827"/>
              <a:gd name="connsiteY106" fmla="*/ 5629702 h 5641173"/>
              <a:gd name="connsiteX107" fmla="*/ 7890915 w 11243827"/>
              <a:gd name="connsiteY107" fmla="*/ 5612272 h 5641173"/>
              <a:gd name="connsiteX108" fmla="*/ 7727691 w 11243827"/>
              <a:gd name="connsiteY108" fmla="*/ 5621064 h 5641173"/>
              <a:gd name="connsiteX109" fmla="*/ 7685998 w 11243827"/>
              <a:gd name="connsiteY109" fmla="*/ 5615564 h 5641173"/>
              <a:gd name="connsiteX110" fmla="*/ 7649302 w 11243827"/>
              <a:gd name="connsiteY110" fmla="*/ 5626541 h 5641173"/>
              <a:gd name="connsiteX111" fmla="*/ 7634083 w 11243827"/>
              <a:gd name="connsiteY111" fmla="*/ 5620862 h 5641173"/>
              <a:gd name="connsiteX112" fmla="*/ 7631455 w 11243827"/>
              <a:gd name="connsiteY112" fmla="*/ 5619708 h 5641173"/>
              <a:gd name="connsiteX113" fmla="*/ 7620952 w 11243827"/>
              <a:gd name="connsiteY113" fmla="*/ 5618872 h 5641173"/>
              <a:gd name="connsiteX114" fmla="*/ 7617992 w 11243827"/>
              <a:gd name="connsiteY114" fmla="*/ 5613914 h 5641173"/>
              <a:gd name="connsiteX115" fmla="*/ 7602182 w 11243827"/>
              <a:gd name="connsiteY115" fmla="*/ 5609271 h 5641173"/>
              <a:gd name="connsiteX116" fmla="*/ 7582847 w 11243827"/>
              <a:gd name="connsiteY116" fmla="*/ 5609047 h 5641173"/>
              <a:gd name="connsiteX117" fmla="*/ 7514158 w 11243827"/>
              <a:gd name="connsiteY117" fmla="*/ 5607737 h 5641173"/>
              <a:gd name="connsiteX118" fmla="*/ 7502955 w 11243827"/>
              <a:gd name="connsiteY118" fmla="*/ 5610415 h 5641173"/>
              <a:gd name="connsiteX119" fmla="*/ 7466391 w 11243827"/>
              <a:gd name="connsiteY119" fmla="*/ 5605949 h 5641173"/>
              <a:gd name="connsiteX120" fmla="*/ 7433806 w 11243827"/>
              <a:gd name="connsiteY120" fmla="*/ 5604945 h 5641173"/>
              <a:gd name="connsiteX121" fmla="*/ 7412693 w 11243827"/>
              <a:gd name="connsiteY121" fmla="*/ 5607075 h 5641173"/>
              <a:gd name="connsiteX122" fmla="*/ 7407159 w 11243827"/>
              <a:gd name="connsiteY122" fmla="*/ 5605310 h 5641173"/>
              <a:gd name="connsiteX123" fmla="*/ 7385900 w 11243827"/>
              <a:gd name="connsiteY123" fmla="*/ 5604171 h 5641173"/>
              <a:gd name="connsiteX124" fmla="*/ 7375071 w 11243827"/>
              <a:gd name="connsiteY124" fmla="*/ 5606788 h 5641173"/>
              <a:gd name="connsiteX125" fmla="*/ 7364382 w 11243827"/>
              <a:gd name="connsiteY125" fmla="*/ 5600762 h 5641173"/>
              <a:gd name="connsiteX126" fmla="*/ 7361770 w 11243827"/>
              <a:gd name="connsiteY126" fmla="*/ 5596347 h 5641173"/>
              <a:gd name="connsiteX127" fmla="*/ 7346641 w 11243827"/>
              <a:gd name="connsiteY127" fmla="*/ 5598329 h 5641173"/>
              <a:gd name="connsiteX128" fmla="*/ 7334238 w 11243827"/>
              <a:gd name="connsiteY128" fmla="*/ 5594014 h 5641173"/>
              <a:gd name="connsiteX129" fmla="*/ 7323426 w 11243827"/>
              <a:gd name="connsiteY129" fmla="*/ 5596835 h 5641173"/>
              <a:gd name="connsiteX130" fmla="*/ 7318938 w 11243827"/>
              <a:gd name="connsiteY130" fmla="*/ 5596200 h 5641173"/>
              <a:gd name="connsiteX131" fmla="*/ 7307784 w 11243827"/>
              <a:gd name="connsiteY131" fmla="*/ 5594065 h 5641173"/>
              <a:gd name="connsiteX132" fmla="*/ 7288540 w 11243827"/>
              <a:gd name="connsiteY132" fmla="*/ 5589320 h 5641173"/>
              <a:gd name="connsiteX133" fmla="*/ 7282537 w 11243827"/>
              <a:gd name="connsiteY133" fmla="*/ 5588660 h 5641173"/>
              <a:gd name="connsiteX134" fmla="*/ 7269466 w 11243827"/>
              <a:gd name="connsiteY134" fmla="*/ 5581404 h 5641173"/>
              <a:gd name="connsiteX135" fmla="*/ 7244165 w 11243827"/>
              <a:gd name="connsiteY135" fmla="*/ 5575200 h 5641173"/>
              <a:gd name="connsiteX136" fmla="*/ 7199619 w 11243827"/>
              <a:gd name="connsiteY136" fmla="*/ 5553550 h 5641173"/>
              <a:gd name="connsiteX137" fmla="*/ 7173434 w 11243827"/>
              <a:gd name="connsiteY137" fmla="*/ 5543219 h 5641173"/>
              <a:gd name="connsiteX138" fmla="*/ 7155718 w 11243827"/>
              <a:gd name="connsiteY138" fmla="*/ 5533697 h 5641173"/>
              <a:gd name="connsiteX139" fmla="*/ 7103430 w 11243827"/>
              <a:gd name="connsiteY139" fmla="*/ 5520249 h 5641173"/>
              <a:gd name="connsiteX140" fmla="*/ 7013746 w 11243827"/>
              <a:gd name="connsiteY140" fmla="*/ 5502470 h 5641173"/>
              <a:gd name="connsiteX141" fmla="*/ 6995379 w 11243827"/>
              <a:gd name="connsiteY141" fmla="*/ 5497693 h 5641173"/>
              <a:gd name="connsiteX142" fmla="*/ 6982475 w 11243827"/>
              <a:gd name="connsiteY142" fmla="*/ 5489641 h 5641173"/>
              <a:gd name="connsiteX143" fmla="*/ 6981994 w 11243827"/>
              <a:gd name="connsiteY143" fmla="*/ 5484335 h 5641173"/>
              <a:gd name="connsiteX144" fmla="*/ 6972355 w 11243827"/>
              <a:gd name="connsiteY144" fmla="*/ 5481074 h 5641173"/>
              <a:gd name="connsiteX145" fmla="*/ 6970394 w 11243827"/>
              <a:gd name="connsiteY145" fmla="*/ 5479383 h 5641173"/>
              <a:gd name="connsiteX146" fmla="*/ 6958543 w 11243827"/>
              <a:gd name="connsiteY146" fmla="*/ 5470507 h 5641173"/>
              <a:gd name="connsiteX147" fmla="*/ 6918276 w 11243827"/>
              <a:gd name="connsiteY147" fmla="*/ 5472034 h 5641173"/>
              <a:gd name="connsiteX148" fmla="*/ 6881046 w 11243827"/>
              <a:gd name="connsiteY148" fmla="*/ 5457070 h 5641173"/>
              <a:gd name="connsiteX149" fmla="*/ 6720917 w 11243827"/>
              <a:gd name="connsiteY149" fmla="*/ 5426664 h 5641173"/>
              <a:gd name="connsiteX150" fmla="*/ 6724964 w 11243827"/>
              <a:gd name="connsiteY150" fmla="*/ 5414071 h 5641173"/>
              <a:gd name="connsiteX151" fmla="*/ 6717823 w 11243827"/>
              <a:gd name="connsiteY151" fmla="*/ 5410317 h 5641173"/>
              <a:gd name="connsiteX152" fmla="*/ 6660723 w 11243827"/>
              <a:gd name="connsiteY152" fmla="*/ 5408304 h 5641173"/>
              <a:gd name="connsiteX153" fmla="*/ 6532914 w 11243827"/>
              <a:gd name="connsiteY153" fmla="*/ 5431205 h 5641173"/>
              <a:gd name="connsiteX154" fmla="*/ 6317327 w 11243827"/>
              <a:gd name="connsiteY154" fmla="*/ 5481889 h 5641173"/>
              <a:gd name="connsiteX155" fmla="*/ 6196243 w 11243827"/>
              <a:gd name="connsiteY155" fmla="*/ 5515042 h 5641173"/>
              <a:gd name="connsiteX156" fmla="*/ 6099124 w 11243827"/>
              <a:gd name="connsiteY156" fmla="*/ 5516848 h 5641173"/>
              <a:gd name="connsiteX157" fmla="*/ 6016077 w 11243827"/>
              <a:gd name="connsiteY157" fmla="*/ 5528642 h 5641173"/>
              <a:gd name="connsiteX158" fmla="*/ 6004389 w 11243827"/>
              <a:gd name="connsiteY158" fmla="*/ 5531206 h 5641173"/>
              <a:gd name="connsiteX159" fmla="*/ 5933945 w 11243827"/>
              <a:gd name="connsiteY159" fmla="*/ 5538840 h 5641173"/>
              <a:gd name="connsiteX160" fmla="*/ 5883936 w 11243827"/>
              <a:gd name="connsiteY160" fmla="*/ 5553807 h 5641173"/>
              <a:gd name="connsiteX161" fmla="*/ 5798331 w 11243827"/>
              <a:gd name="connsiteY161" fmla="*/ 5564248 h 5641173"/>
              <a:gd name="connsiteX162" fmla="*/ 5712738 w 11243827"/>
              <a:gd name="connsiteY162" fmla="*/ 5573120 h 5641173"/>
              <a:gd name="connsiteX163" fmla="*/ 5681342 w 11243827"/>
              <a:gd name="connsiteY163" fmla="*/ 5575621 h 5641173"/>
              <a:gd name="connsiteX164" fmla="*/ 5627167 w 11243827"/>
              <a:gd name="connsiteY164" fmla="*/ 5583215 h 5641173"/>
              <a:gd name="connsiteX165" fmla="*/ 5591414 w 11243827"/>
              <a:gd name="connsiteY165" fmla="*/ 5587695 h 5641173"/>
              <a:gd name="connsiteX166" fmla="*/ 5583028 w 11243827"/>
              <a:gd name="connsiteY166" fmla="*/ 5580877 h 5641173"/>
              <a:gd name="connsiteX167" fmla="*/ 5549426 w 11243827"/>
              <a:gd name="connsiteY167" fmla="*/ 5582858 h 5641173"/>
              <a:gd name="connsiteX168" fmla="*/ 5519999 w 11243827"/>
              <a:gd name="connsiteY168" fmla="*/ 5592246 h 5641173"/>
              <a:gd name="connsiteX169" fmla="*/ 5480028 w 11243827"/>
              <a:gd name="connsiteY169" fmla="*/ 5597282 h 5641173"/>
              <a:gd name="connsiteX170" fmla="*/ 5456175 w 11243827"/>
              <a:gd name="connsiteY170" fmla="*/ 5600371 h 5641173"/>
              <a:gd name="connsiteX171" fmla="*/ 5388463 w 11243827"/>
              <a:gd name="connsiteY171" fmla="*/ 5602638 h 5641173"/>
              <a:gd name="connsiteX172" fmla="*/ 5265898 w 11243827"/>
              <a:gd name="connsiteY172" fmla="*/ 5591830 h 5641173"/>
              <a:gd name="connsiteX173" fmla="*/ 5231231 w 11243827"/>
              <a:gd name="connsiteY173" fmla="*/ 5592790 h 5641173"/>
              <a:gd name="connsiteX174" fmla="*/ 5226996 w 11243827"/>
              <a:gd name="connsiteY174" fmla="*/ 5595040 h 5641173"/>
              <a:gd name="connsiteX175" fmla="*/ 5175988 w 11243827"/>
              <a:gd name="connsiteY175" fmla="*/ 5588131 h 5641173"/>
              <a:gd name="connsiteX176" fmla="*/ 5107470 w 11243827"/>
              <a:gd name="connsiteY176" fmla="*/ 5594771 h 5641173"/>
              <a:gd name="connsiteX177" fmla="*/ 5027868 w 11243827"/>
              <a:gd name="connsiteY177" fmla="*/ 5605624 h 5641173"/>
              <a:gd name="connsiteX178" fmla="*/ 5007324 w 11243827"/>
              <a:gd name="connsiteY178" fmla="*/ 5609209 h 5641173"/>
              <a:gd name="connsiteX179" fmla="*/ 4952559 w 11243827"/>
              <a:gd name="connsiteY179" fmla="*/ 5611402 h 5641173"/>
              <a:gd name="connsiteX180" fmla="*/ 4826081 w 11243827"/>
              <a:gd name="connsiteY180" fmla="*/ 5616191 h 5641173"/>
              <a:gd name="connsiteX181" fmla="*/ 4823501 w 11243827"/>
              <a:gd name="connsiteY181" fmla="*/ 5619174 h 5641173"/>
              <a:gd name="connsiteX182" fmla="*/ 4813093 w 11243827"/>
              <a:gd name="connsiteY182" fmla="*/ 5620026 h 5641173"/>
              <a:gd name="connsiteX183" fmla="*/ 4810563 w 11243827"/>
              <a:gd name="connsiteY183" fmla="*/ 5620787 h 5641173"/>
              <a:gd name="connsiteX184" fmla="*/ 4795818 w 11243827"/>
              <a:gd name="connsiteY184" fmla="*/ 5624618 h 5641173"/>
              <a:gd name="connsiteX185" fmla="*/ 4758404 w 11243827"/>
              <a:gd name="connsiteY185" fmla="*/ 5619510 h 5641173"/>
              <a:gd name="connsiteX186" fmla="*/ 4717254 w 11243827"/>
              <a:gd name="connsiteY186" fmla="*/ 5624155 h 5641173"/>
              <a:gd name="connsiteX187" fmla="*/ 4591958 w 11243827"/>
              <a:gd name="connsiteY187" fmla="*/ 5624710 h 5641173"/>
              <a:gd name="connsiteX188" fmla="*/ 4476215 w 11243827"/>
              <a:gd name="connsiteY188" fmla="*/ 5628210 h 5641173"/>
              <a:gd name="connsiteX189" fmla="*/ 4425193 w 11243827"/>
              <a:gd name="connsiteY189" fmla="*/ 5627414 h 5641173"/>
              <a:gd name="connsiteX190" fmla="*/ 4383866 w 11243827"/>
              <a:gd name="connsiteY190" fmla="*/ 5626546 h 5641173"/>
              <a:gd name="connsiteX191" fmla="*/ 4385596 w 11243827"/>
              <a:gd name="connsiteY191" fmla="*/ 5634646 h 5641173"/>
              <a:gd name="connsiteX192" fmla="*/ 4360864 w 11243827"/>
              <a:gd name="connsiteY192" fmla="*/ 5641173 h 5641173"/>
              <a:gd name="connsiteX193" fmla="*/ 4328321 w 11243827"/>
              <a:gd name="connsiteY193" fmla="*/ 5626332 h 5641173"/>
              <a:gd name="connsiteX194" fmla="*/ 4309842 w 11243827"/>
              <a:gd name="connsiteY194" fmla="*/ 5626471 h 5641173"/>
              <a:gd name="connsiteX195" fmla="*/ 4277424 w 11243827"/>
              <a:gd name="connsiteY195" fmla="*/ 5631598 h 5641173"/>
              <a:gd name="connsiteX196" fmla="*/ 4266627 w 11243827"/>
              <a:gd name="connsiteY196" fmla="*/ 5633969 h 5641173"/>
              <a:gd name="connsiteX197" fmla="*/ 4185525 w 11243827"/>
              <a:gd name="connsiteY197" fmla="*/ 5617508 h 5641173"/>
              <a:gd name="connsiteX198" fmla="*/ 4177617 w 11243827"/>
              <a:gd name="connsiteY198" fmla="*/ 5610903 h 5641173"/>
              <a:gd name="connsiteX199" fmla="*/ 4136948 w 11243827"/>
              <a:gd name="connsiteY199" fmla="*/ 5608031 h 5641173"/>
              <a:gd name="connsiteX200" fmla="*/ 4132323 w 11243827"/>
              <a:gd name="connsiteY200" fmla="*/ 5609784 h 5641173"/>
              <a:gd name="connsiteX201" fmla="*/ 4098620 w 11243827"/>
              <a:gd name="connsiteY201" fmla="*/ 5599672 h 5641173"/>
              <a:gd name="connsiteX202" fmla="*/ 3963475 w 11243827"/>
              <a:gd name="connsiteY202" fmla="*/ 5581841 h 5641173"/>
              <a:gd name="connsiteX203" fmla="*/ 3703613 w 11243827"/>
              <a:gd name="connsiteY203" fmla="*/ 5572482 h 5641173"/>
              <a:gd name="connsiteX204" fmla="*/ 3432987 w 11243827"/>
              <a:gd name="connsiteY204" fmla="*/ 5545768 h 5641173"/>
              <a:gd name="connsiteX205" fmla="*/ 3176381 w 11243827"/>
              <a:gd name="connsiteY205" fmla="*/ 5556110 h 5641173"/>
              <a:gd name="connsiteX206" fmla="*/ 2710156 w 11243827"/>
              <a:gd name="connsiteY206" fmla="*/ 5527517 h 5641173"/>
              <a:gd name="connsiteX207" fmla="*/ 2550206 w 11243827"/>
              <a:gd name="connsiteY207" fmla="*/ 5524958 h 5641173"/>
              <a:gd name="connsiteX208" fmla="*/ 2443041 w 11243827"/>
              <a:gd name="connsiteY208" fmla="*/ 5523990 h 5641173"/>
              <a:gd name="connsiteX209" fmla="*/ 2435613 w 11243827"/>
              <a:gd name="connsiteY209" fmla="*/ 5526704 h 5641173"/>
              <a:gd name="connsiteX210" fmla="*/ 2405682 w 11243827"/>
              <a:gd name="connsiteY210" fmla="*/ 5528307 h 5641173"/>
              <a:gd name="connsiteX211" fmla="*/ 2397487 w 11243827"/>
              <a:gd name="connsiteY211" fmla="*/ 5540337 h 5641173"/>
              <a:gd name="connsiteX212" fmla="*/ 2297454 w 11243827"/>
              <a:gd name="connsiteY212" fmla="*/ 5550765 h 5641173"/>
              <a:gd name="connsiteX213" fmla="*/ 2056700 w 11243827"/>
              <a:gd name="connsiteY213" fmla="*/ 5555489 h 5641173"/>
              <a:gd name="connsiteX214" fmla="*/ 1878530 w 11243827"/>
              <a:gd name="connsiteY214" fmla="*/ 5535330 h 5641173"/>
              <a:gd name="connsiteX215" fmla="*/ 1859292 w 11243827"/>
              <a:gd name="connsiteY215" fmla="*/ 5535461 h 5641173"/>
              <a:gd name="connsiteX216" fmla="*/ 1835626 w 11243827"/>
              <a:gd name="connsiteY216" fmla="*/ 5533793 h 5641173"/>
              <a:gd name="connsiteX217" fmla="*/ 1798939 w 11243827"/>
              <a:gd name="connsiteY217" fmla="*/ 5540285 h 5641173"/>
              <a:gd name="connsiteX218" fmla="*/ 1779046 w 11243827"/>
              <a:gd name="connsiteY218" fmla="*/ 5549949 h 5641173"/>
              <a:gd name="connsiteX219" fmla="*/ 1772421 w 11243827"/>
              <a:gd name="connsiteY219" fmla="*/ 5549018 h 5641173"/>
              <a:gd name="connsiteX220" fmla="*/ 1772052 w 11243827"/>
              <a:gd name="connsiteY220" fmla="*/ 5545689 h 5641173"/>
              <a:gd name="connsiteX221" fmla="*/ 1711543 w 11243827"/>
              <a:gd name="connsiteY221" fmla="*/ 5534558 h 5641173"/>
              <a:gd name="connsiteX222" fmla="*/ 1698891 w 11243827"/>
              <a:gd name="connsiteY222" fmla="*/ 5513187 h 5641173"/>
              <a:gd name="connsiteX223" fmla="*/ 1538763 w 11243827"/>
              <a:gd name="connsiteY223" fmla="*/ 5482781 h 5641173"/>
              <a:gd name="connsiteX224" fmla="*/ 1501533 w 11243827"/>
              <a:gd name="connsiteY224" fmla="*/ 5467817 h 5641173"/>
              <a:gd name="connsiteX225" fmla="*/ 1461266 w 11243827"/>
              <a:gd name="connsiteY225" fmla="*/ 5469343 h 5641173"/>
              <a:gd name="connsiteX226" fmla="*/ 1449415 w 11243827"/>
              <a:gd name="connsiteY226" fmla="*/ 5460467 h 5641173"/>
              <a:gd name="connsiteX227" fmla="*/ 1447454 w 11243827"/>
              <a:gd name="connsiteY227" fmla="*/ 5458776 h 5641173"/>
              <a:gd name="connsiteX228" fmla="*/ 1437814 w 11243827"/>
              <a:gd name="connsiteY228" fmla="*/ 5455515 h 5641173"/>
              <a:gd name="connsiteX229" fmla="*/ 1437334 w 11243827"/>
              <a:gd name="connsiteY229" fmla="*/ 5450209 h 5641173"/>
              <a:gd name="connsiteX230" fmla="*/ 1424429 w 11243827"/>
              <a:gd name="connsiteY230" fmla="*/ 5442157 h 5641173"/>
              <a:gd name="connsiteX231" fmla="*/ 1406063 w 11243827"/>
              <a:gd name="connsiteY231" fmla="*/ 5437380 h 5641173"/>
              <a:gd name="connsiteX232" fmla="*/ 1316379 w 11243827"/>
              <a:gd name="connsiteY232" fmla="*/ 5419601 h 5641173"/>
              <a:gd name="connsiteX233" fmla="*/ 1264090 w 11243827"/>
              <a:gd name="connsiteY233" fmla="*/ 5406153 h 5641173"/>
              <a:gd name="connsiteX234" fmla="*/ 1246374 w 11243827"/>
              <a:gd name="connsiteY234" fmla="*/ 5396631 h 5641173"/>
              <a:gd name="connsiteX235" fmla="*/ 1220190 w 11243827"/>
              <a:gd name="connsiteY235" fmla="*/ 5386301 h 5641173"/>
              <a:gd name="connsiteX236" fmla="*/ 1175643 w 11243827"/>
              <a:gd name="connsiteY236" fmla="*/ 5364651 h 5641173"/>
              <a:gd name="connsiteX237" fmla="*/ 1150342 w 11243827"/>
              <a:gd name="connsiteY237" fmla="*/ 5358447 h 5641173"/>
              <a:gd name="connsiteX238" fmla="*/ 1137272 w 11243827"/>
              <a:gd name="connsiteY238" fmla="*/ 5351191 h 5641173"/>
              <a:gd name="connsiteX239" fmla="*/ 1131268 w 11243827"/>
              <a:gd name="connsiteY239" fmla="*/ 5350530 h 5641173"/>
              <a:gd name="connsiteX240" fmla="*/ 1112024 w 11243827"/>
              <a:gd name="connsiteY240" fmla="*/ 5345786 h 5641173"/>
              <a:gd name="connsiteX241" fmla="*/ 1100870 w 11243827"/>
              <a:gd name="connsiteY241" fmla="*/ 5343651 h 5641173"/>
              <a:gd name="connsiteX242" fmla="*/ 1096383 w 11243827"/>
              <a:gd name="connsiteY242" fmla="*/ 5343015 h 5641173"/>
              <a:gd name="connsiteX243" fmla="*/ 1085571 w 11243827"/>
              <a:gd name="connsiteY243" fmla="*/ 5345836 h 5641173"/>
              <a:gd name="connsiteX244" fmla="*/ 1073168 w 11243827"/>
              <a:gd name="connsiteY244" fmla="*/ 5341521 h 5641173"/>
              <a:gd name="connsiteX245" fmla="*/ 1058039 w 11243827"/>
              <a:gd name="connsiteY245" fmla="*/ 5343504 h 5641173"/>
              <a:gd name="connsiteX246" fmla="*/ 1055426 w 11243827"/>
              <a:gd name="connsiteY246" fmla="*/ 5339088 h 5641173"/>
              <a:gd name="connsiteX247" fmla="*/ 1044738 w 11243827"/>
              <a:gd name="connsiteY247" fmla="*/ 5333063 h 5641173"/>
              <a:gd name="connsiteX248" fmla="*/ 1033909 w 11243827"/>
              <a:gd name="connsiteY248" fmla="*/ 5335680 h 5641173"/>
              <a:gd name="connsiteX249" fmla="*/ 1012649 w 11243827"/>
              <a:gd name="connsiteY249" fmla="*/ 5334541 h 5641173"/>
              <a:gd name="connsiteX250" fmla="*/ 1007115 w 11243827"/>
              <a:gd name="connsiteY250" fmla="*/ 5332775 h 5641173"/>
              <a:gd name="connsiteX251" fmla="*/ 986002 w 11243827"/>
              <a:gd name="connsiteY251" fmla="*/ 5334906 h 5641173"/>
              <a:gd name="connsiteX252" fmla="*/ 953418 w 11243827"/>
              <a:gd name="connsiteY252" fmla="*/ 5333901 h 5641173"/>
              <a:gd name="connsiteX253" fmla="*/ 916854 w 11243827"/>
              <a:gd name="connsiteY253" fmla="*/ 5329435 h 5641173"/>
              <a:gd name="connsiteX254" fmla="*/ 905651 w 11243827"/>
              <a:gd name="connsiteY254" fmla="*/ 5332114 h 5641173"/>
              <a:gd name="connsiteX255" fmla="*/ 836961 w 11243827"/>
              <a:gd name="connsiteY255" fmla="*/ 5330803 h 5641173"/>
              <a:gd name="connsiteX256" fmla="*/ 817627 w 11243827"/>
              <a:gd name="connsiteY256" fmla="*/ 5330580 h 5641173"/>
              <a:gd name="connsiteX257" fmla="*/ 801817 w 11243827"/>
              <a:gd name="connsiteY257" fmla="*/ 5325937 h 5641173"/>
              <a:gd name="connsiteX258" fmla="*/ 798857 w 11243827"/>
              <a:gd name="connsiteY258" fmla="*/ 5320979 h 5641173"/>
              <a:gd name="connsiteX259" fmla="*/ 788354 w 11243827"/>
              <a:gd name="connsiteY259" fmla="*/ 5320143 h 5641173"/>
              <a:gd name="connsiteX260" fmla="*/ 785726 w 11243827"/>
              <a:gd name="connsiteY260" fmla="*/ 5318989 h 5641173"/>
              <a:gd name="connsiteX261" fmla="*/ 770507 w 11243827"/>
              <a:gd name="connsiteY261" fmla="*/ 5313309 h 5641173"/>
              <a:gd name="connsiteX262" fmla="*/ 733810 w 11243827"/>
              <a:gd name="connsiteY262" fmla="*/ 5324286 h 5641173"/>
              <a:gd name="connsiteX263" fmla="*/ 692117 w 11243827"/>
              <a:gd name="connsiteY263" fmla="*/ 5318786 h 5641173"/>
              <a:gd name="connsiteX264" fmla="*/ 528894 w 11243827"/>
              <a:gd name="connsiteY264" fmla="*/ 5327578 h 5641173"/>
              <a:gd name="connsiteX265" fmla="*/ 507005 w 11243827"/>
              <a:gd name="connsiteY265" fmla="*/ 5310149 h 5641173"/>
              <a:gd name="connsiteX266" fmla="*/ 441302 w 11243827"/>
              <a:gd name="connsiteY266" fmla="*/ 5307062 h 5641173"/>
              <a:gd name="connsiteX267" fmla="*/ 336819 w 11243827"/>
              <a:gd name="connsiteY267" fmla="*/ 5336690 h 5641173"/>
              <a:gd name="connsiteX268" fmla="*/ 215763 w 11243827"/>
              <a:gd name="connsiteY268" fmla="*/ 5332575 h 5641173"/>
              <a:gd name="connsiteX269" fmla="*/ 205927 w 11243827"/>
              <a:gd name="connsiteY269" fmla="*/ 5339672 h 5641173"/>
              <a:gd name="connsiteX270" fmla="*/ 194189 w 11243827"/>
              <a:gd name="connsiteY270" fmla="*/ 5343588 h 5641173"/>
              <a:gd name="connsiteX271" fmla="*/ 192552 w 11243827"/>
              <a:gd name="connsiteY271" fmla="*/ 5342845 h 5641173"/>
              <a:gd name="connsiteX272" fmla="*/ 178320 w 11243827"/>
              <a:gd name="connsiteY272" fmla="*/ 5343766 h 5641173"/>
              <a:gd name="connsiteX273" fmla="*/ 175596 w 11243827"/>
              <a:gd name="connsiteY273" fmla="*/ 5346411 h 5641173"/>
              <a:gd name="connsiteX274" fmla="*/ 165951 w 11243827"/>
              <a:gd name="connsiteY274" fmla="*/ 5347808 h 5641173"/>
              <a:gd name="connsiteX275" fmla="*/ 147287 w 11243827"/>
              <a:gd name="connsiteY275" fmla="*/ 5352625 h 5641173"/>
              <a:gd name="connsiteX276" fmla="*/ 143484 w 11243827"/>
              <a:gd name="connsiteY276" fmla="*/ 5351591 h 5641173"/>
              <a:gd name="connsiteX277" fmla="*/ 114847 w 11243827"/>
              <a:gd name="connsiteY277" fmla="*/ 5355844 h 5641173"/>
              <a:gd name="connsiteX278" fmla="*/ 114306 w 11243827"/>
              <a:gd name="connsiteY278" fmla="*/ 5354983 h 5641173"/>
              <a:gd name="connsiteX279" fmla="*/ 105588 w 11243827"/>
              <a:gd name="connsiteY279" fmla="*/ 5352169 h 5641173"/>
              <a:gd name="connsiteX280" fmla="*/ 89264 w 11243827"/>
              <a:gd name="connsiteY280" fmla="*/ 5348886 h 5641173"/>
              <a:gd name="connsiteX281" fmla="*/ 49794 w 11243827"/>
              <a:gd name="connsiteY281" fmla="*/ 5329950 h 5641173"/>
              <a:gd name="connsiteX282" fmla="*/ 19924 w 11243827"/>
              <a:gd name="connsiteY282" fmla="*/ 5334282 h 5641173"/>
              <a:gd name="connsiteX283" fmla="*/ 13819 w 11243827"/>
              <a:gd name="connsiteY283" fmla="*/ 5334653 h 5641173"/>
              <a:gd name="connsiteX284" fmla="*/ 13657 w 11243827"/>
              <a:gd name="connsiteY284" fmla="*/ 5334455 h 5641173"/>
              <a:gd name="connsiteX285" fmla="*/ 7139 w 11243827"/>
              <a:gd name="connsiteY285" fmla="*/ 5334438 h 5641173"/>
              <a:gd name="connsiteX286" fmla="*/ 2684 w 11243827"/>
              <a:gd name="connsiteY286" fmla="*/ 5335333 h 5641173"/>
              <a:gd name="connsiteX287" fmla="*/ 0 w 11243827"/>
              <a:gd name="connsiteY287" fmla="*/ 5335496 h 5641173"/>
              <a:gd name="connsiteX288" fmla="*/ 0 w 11243827"/>
              <a:gd name="connsiteY288" fmla="*/ 10592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426664 h 5641173"/>
              <a:gd name="connsiteX149" fmla="*/ 6724964 w 11243827"/>
              <a:gd name="connsiteY149" fmla="*/ 5414071 h 5641173"/>
              <a:gd name="connsiteX150" fmla="*/ 6717823 w 11243827"/>
              <a:gd name="connsiteY150" fmla="*/ 5410317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426664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20917 w 11243827"/>
              <a:gd name="connsiteY148" fmla="*/ 5637174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804792 w 11243827"/>
              <a:gd name="connsiteY148" fmla="*/ 5439822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804792 w 11243827"/>
              <a:gd name="connsiteY148" fmla="*/ 5439822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17327 w 11243827"/>
              <a:gd name="connsiteY153" fmla="*/ 5481889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60723 w 11243827"/>
              <a:gd name="connsiteY151" fmla="*/ 540830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12803 w 11243827"/>
              <a:gd name="connsiteY105" fmla="*/ 5629702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890915 w 11243827"/>
              <a:gd name="connsiteY106" fmla="*/ 5612272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87273"/>
              <a:gd name="connsiteX1" fmla="*/ 11243827 w 11243827"/>
              <a:gd name="connsiteY1" fmla="*/ 1470035 h 5687273"/>
              <a:gd name="connsiteX2" fmla="*/ 11243827 w 11243827"/>
              <a:gd name="connsiteY2" fmla="*/ 5001571 h 5687273"/>
              <a:gd name="connsiteX3" fmla="*/ 11243827 w 11243827"/>
              <a:gd name="connsiteY3" fmla="*/ 5209610 h 5687273"/>
              <a:gd name="connsiteX4" fmla="*/ 11240675 w 11243827"/>
              <a:gd name="connsiteY4" fmla="*/ 5210442 h 5687273"/>
              <a:gd name="connsiteX5" fmla="*/ 11179959 w 11243827"/>
              <a:gd name="connsiteY5" fmla="*/ 5221199 h 5687273"/>
              <a:gd name="connsiteX6" fmla="*/ 11105493 w 11243827"/>
              <a:gd name="connsiteY6" fmla="*/ 5259905 h 5687273"/>
              <a:gd name="connsiteX7" fmla="*/ 11078640 w 11243827"/>
              <a:gd name="connsiteY7" fmla="*/ 5263531 h 5687273"/>
              <a:gd name="connsiteX8" fmla="*/ 11079616 w 11243827"/>
              <a:gd name="connsiteY8" fmla="*/ 5270380 h 5687273"/>
              <a:gd name="connsiteX9" fmla="*/ 11069641 w 11243827"/>
              <a:gd name="connsiteY9" fmla="*/ 5270884 h 5687273"/>
              <a:gd name="connsiteX10" fmla="*/ 11047377 w 11243827"/>
              <a:gd name="connsiteY10" fmla="*/ 5271051 h 5687273"/>
              <a:gd name="connsiteX11" fmla="*/ 10980705 w 11243827"/>
              <a:gd name="connsiteY11" fmla="*/ 5272951 h 5687273"/>
              <a:gd name="connsiteX12" fmla="*/ 10962514 w 11243827"/>
              <a:gd name="connsiteY12" fmla="*/ 5286084 h 5687273"/>
              <a:gd name="connsiteX13" fmla="*/ 10945307 w 11243827"/>
              <a:gd name="connsiteY13" fmla="*/ 5286290 h 5687273"/>
              <a:gd name="connsiteX14" fmla="*/ 10845516 w 11243827"/>
              <a:gd name="connsiteY14" fmla="*/ 5303894 h 5687273"/>
              <a:gd name="connsiteX15" fmla="*/ 10831795 w 11243827"/>
              <a:gd name="connsiteY15" fmla="*/ 5305210 h 5687273"/>
              <a:gd name="connsiteX16" fmla="*/ 10824365 w 11243827"/>
              <a:gd name="connsiteY16" fmla="*/ 5311111 h 5687273"/>
              <a:gd name="connsiteX17" fmla="*/ 10797756 w 11243827"/>
              <a:gd name="connsiteY17" fmla="*/ 5312285 h 5687273"/>
              <a:gd name="connsiteX18" fmla="*/ 10796525 w 11243827"/>
              <a:gd name="connsiteY18" fmla="*/ 5315645 h 5687273"/>
              <a:gd name="connsiteX19" fmla="*/ 10709063 w 11243827"/>
              <a:gd name="connsiteY19" fmla="*/ 5344492 h 5687273"/>
              <a:gd name="connsiteX20" fmla="*/ 10694078 w 11243827"/>
              <a:gd name="connsiteY20" fmla="*/ 5349258 h 5687273"/>
              <a:gd name="connsiteX21" fmla="*/ 10681131 w 11243827"/>
              <a:gd name="connsiteY21" fmla="*/ 5347812 h 5687273"/>
              <a:gd name="connsiteX22" fmla="*/ 10609448 w 11243827"/>
              <a:gd name="connsiteY22" fmla="*/ 5351931 h 5687273"/>
              <a:gd name="connsiteX23" fmla="*/ 10592397 w 11243827"/>
              <a:gd name="connsiteY23" fmla="*/ 5349402 h 5687273"/>
              <a:gd name="connsiteX24" fmla="*/ 10585227 w 11243827"/>
              <a:gd name="connsiteY24" fmla="*/ 5344063 h 5687273"/>
              <a:gd name="connsiteX25" fmla="*/ 10557472 w 11243827"/>
              <a:gd name="connsiteY25" fmla="*/ 5354151 h 5687273"/>
              <a:gd name="connsiteX26" fmla="*/ 10514646 w 11243827"/>
              <a:gd name="connsiteY26" fmla="*/ 5361064 h 5687273"/>
              <a:gd name="connsiteX27" fmla="*/ 10494292 w 11243827"/>
              <a:gd name="connsiteY27" fmla="*/ 5366054 h 5687273"/>
              <a:gd name="connsiteX28" fmla="*/ 10477869 w 11243827"/>
              <a:gd name="connsiteY28" fmla="*/ 5363025 h 5687273"/>
              <a:gd name="connsiteX29" fmla="*/ 10384411 w 11243827"/>
              <a:gd name="connsiteY29" fmla="*/ 5362257 h 5687273"/>
              <a:gd name="connsiteX30" fmla="*/ 10362921 w 11243827"/>
              <a:gd name="connsiteY30" fmla="*/ 5357444 h 5687273"/>
              <a:gd name="connsiteX31" fmla="*/ 10352736 w 11243827"/>
              <a:gd name="connsiteY31" fmla="*/ 5347851 h 5687273"/>
              <a:gd name="connsiteX32" fmla="*/ 10344754 w 11243827"/>
              <a:gd name="connsiteY32" fmla="*/ 5351272 h 5687273"/>
              <a:gd name="connsiteX33" fmla="*/ 10288226 w 11243827"/>
              <a:gd name="connsiteY33" fmla="*/ 5351613 h 5687273"/>
              <a:gd name="connsiteX34" fmla="*/ 10251350 w 11243827"/>
              <a:gd name="connsiteY34" fmla="*/ 5352711 h 5687273"/>
              <a:gd name="connsiteX35" fmla="*/ 10249108 w 11243827"/>
              <a:gd name="connsiteY35" fmla="*/ 5365881 h 5687273"/>
              <a:gd name="connsiteX36" fmla="*/ 10216272 w 11243827"/>
              <a:gd name="connsiteY36" fmla="*/ 5370573 h 5687273"/>
              <a:gd name="connsiteX37" fmla="*/ 10181278 w 11243827"/>
              <a:gd name="connsiteY37" fmla="*/ 5362119 h 5687273"/>
              <a:gd name="connsiteX38" fmla="*/ 10140033 w 11243827"/>
              <a:gd name="connsiteY38" fmla="*/ 5363304 h 5687273"/>
              <a:gd name="connsiteX39" fmla="*/ 10115353 w 11243827"/>
              <a:gd name="connsiteY39" fmla="*/ 5363869 h 5687273"/>
              <a:gd name="connsiteX40" fmla="*/ 10050578 w 11243827"/>
              <a:gd name="connsiteY40" fmla="*/ 5376153 h 5687273"/>
              <a:gd name="connsiteX41" fmla="*/ 9945478 w 11243827"/>
              <a:gd name="connsiteY41" fmla="*/ 5422859 h 5687273"/>
              <a:gd name="connsiteX42" fmla="*/ 9912481 w 11243827"/>
              <a:gd name="connsiteY42" fmla="*/ 5429477 h 5687273"/>
              <a:gd name="connsiteX43" fmla="*/ 9906713 w 11243827"/>
              <a:gd name="connsiteY43" fmla="*/ 5426784 h 5687273"/>
              <a:gd name="connsiteX44" fmla="*/ 9742436 w 11243827"/>
              <a:gd name="connsiteY44" fmla="*/ 5454834 h 5687273"/>
              <a:gd name="connsiteX45" fmla="*/ 9713044 w 11243827"/>
              <a:gd name="connsiteY45" fmla="*/ 5456476 h 5687273"/>
              <a:gd name="connsiteX46" fmla="*/ 9691033 w 11243827"/>
              <a:gd name="connsiteY46" fmla="*/ 5455451 h 5687273"/>
              <a:gd name="connsiteX47" fmla="*/ 9638355 w 11243827"/>
              <a:gd name="connsiteY47" fmla="*/ 5464794 h 5687273"/>
              <a:gd name="connsiteX48" fmla="*/ 9552434 w 11243827"/>
              <a:gd name="connsiteY48" fmla="*/ 5485280 h 5687273"/>
              <a:gd name="connsiteX49" fmla="*/ 9533883 w 11243827"/>
              <a:gd name="connsiteY49" fmla="*/ 5488516 h 5687273"/>
              <a:gd name="connsiteX50" fmla="*/ 9516916 w 11243827"/>
              <a:gd name="connsiteY50" fmla="*/ 5486828 h 5687273"/>
              <a:gd name="connsiteX51" fmla="*/ 9512093 w 11243827"/>
              <a:gd name="connsiteY51" fmla="*/ 5482541 h 5687273"/>
              <a:gd name="connsiteX52" fmla="*/ 9501725 w 11243827"/>
              <a:gd name="connsiteY52" fmla="*/ 5483603 h 5687273"/>
              <a:gd name="connsiteX53" fmla="*/ 9498754 w 11243827"/>
              <a:gd name="connsiteY53" fmla="*/ 5482951 h 5687273"/>
              <a:gd name="connsiteX54" fmla="*/ 9481932 w 11243827"/>
              <a:gd name="connsiteY54" fmla="*/ 5480151 h 5687273"/>
              <a:gd name="connsiteX55" fmla="*/ 9451321 w 11243827"/>
              <a:gd name="connsiteY55" fmla="*/ 5497375 h 5687273"/>
              <a:gd name="connsiteX56" fmla="*/ 9409298 w 11243827"/>
              <a:gd name="connsiteY56" fmla="*/ 5499478 h 5687273"/>
              <a:gd name="connsiteX57" fmla="*/ 9257007 w 11243827"/>
              <a:gd name="connsiteY57" fmla="*/ 5537183 h 5687273"/>
              <a:gd name="connsiteX58" fmla="*/ 9229078 w 11243827"/>
              <a:gd name="connsiteY58" fmla="*/ 5524154 h 5687273"/>
              <a:gd name="connsiteX59" fmla="*/ 9165105 w 11243827"/>
              <a:gd name="connsiteY59" fmla="*/ 5532892 h 5687273"/>
              <a:gd name="connsiteX60" fmla="*/ 9077301 w 11243827"/>
              <a:gd name="connsiteY60" fmla="*/ 5580356 h 5687273"/>
              <a:gd name="connsiteX61" fmla="*/ 8960065 w 11243827"/>
              <a:gd name="connsiteY61" fmla="*/ 5597982 h 5687273"/>
              <a:gd name="connsiteX62" fmla="*/ 8953536 w 11243827"/>
              <a:gd name="connsiteY62" fmla="*/ 5606638 h 5687273"/>
              <a:gd name="connsiteX63" fmla="*/ 8943907 w 11243827"/>
              <a:gd name="connsiteY63" fmla="*/ 5612541 h 5687273"/>
              <a:gd name="connsiteX64" fmla="*/ 8942046 w 11243827"/>
              <a:gd name="connsiteY64" fmla="*/ 5612112 h 5687273"/>
              <a:gd name="connsiteX65" fmla="*/ 8928824 w 11243827"/>
              <a:gd name="connsiteY65" fmla="*/ 5615549 h 5687273"/>
              <a:gd name="connsiteX66" fmla="*/ 8927294 w 11243827"/>
              <a:gd name="connsiteY66" fmla="*/ 5618607 h 5687273"/>
              <a:gd name="connsiteX67" fmla="*/ 8918651 w 11243827"/>
              <a:gd name="connsiteY67" fmla="*/ 5621688 h 5687273"/>
              <a:gd name="connsiteX68" fmla="*/ 8902772 w 11243827"/>
              <a:gd name="connsiteY68" fmla="*/ 5629703 h 5687273"/>
              <a:gd name="connsiteX69" fmla="*/ 8898724 w 11243827"/>
              <a:gd name="connsiteY69" fmla="*/ 5629379 h 5687273"/>
              <a:gd name="connsiteX70" fmla="*/ 8873099 w 11243827"/>
              <a:gd name="connsiteY70" fmla="*/ 5638628 h 5687273"/>
              <a:gd name="connsiteX71" fmla="*/ 8872234 w 11243827"/>
              <a:gd name="connsiteY71" fmla="*/ 5637889 h 5687273"/>
              <a:gd name="connsiteX72" fmla="*/ 8862777 w 11243827"/>
              <a:gd name="connsiteY72" fmla="*/ 5636711 h 5687273"/>
              <a:gd name="connsiteX73" fmla="*/ 8845869 w 11243827"/>
              <a:gd name="connsiteY73" fmla="*/ 5636436 h 5687273"/>
              <a:gd name="connsiteX74" fmla="*/ 8800548 w 11243827"/>
              <a:gd name="connsiteY74" fmla="*/ 5625084 h 5687273"/>
              <a:gd name="connsiteX75" fmla="*/ 8773774 w 11243827"/>
              <a:gd name="connsiteY75" fmla="*/ 5634630 h 5687273"/>
              <a:gd name="connsiteX76" fmla="*/ 8698255 w 11243827"/>
              <a:gd name="connsiteY76" fmla="*/ 5636083 h 5687273"/>
              <a:gd name="connsiteX77" fmla="*/ 8619167 w 11243827"/>
              <a:gd name="connsiteY77" fmla="*/ 5619130 h 5687273"/>
              <a:gd name="connsiteX78" fmla="*/ 8539822 w 11243827"/>
              <a:gd name="connsiteY78" fmla="*/ 5616905 h 5687273"/>
              <a:gd name="connsiteX79" fmla="*/ 8511094 w 11243827"/>
              <a:gd name="connsiteY79" fmla="*/ 5617360 h 5687273"/>
              <a:gd name="connsiteX80" fmla="*/ 8459886 w 11243827"/>
              <a:gd name="connsiteY80" fmla="*/ 5612612 h 5687273"/>
              <a:gd name="connsiteX81" fmla="*/ 8436432 w 11243827"/>
              <a:gd name="connsiteY81" fmla="*/ 5606990 h 5687273"/>
              <a:gd name="connsiteX82" fmla="*/ 8435403 w 11243827"/>
              <a:gd name="connsiteY82" fmla="*/ 5607336 h 5687273"/>
              <a:gd name="connsiteX83" fmla="*/ 8433307 w 11243827"/>
              <a:gd name="connsiteY83" fmla="*/ 5604917 h 5687273"/>
              <a:gd name="connsiteX84" fmla="*/ 8428968 w 11243827"/>
              <a:gd name="connsiteY84" fmla="*/ 5603796 h 5687273"/>
              <a:gd name="connsiteX85" fmla="*/ 8417124 w 11243827"/>
              <a:gd name="connsiteY85" fmla="*/ 5604518 h 5687273"/>
              <a:gd name="connsiteX86" fmla="*/ 8412669 w 11243827"/>
              <a:gd name="connsiteY86" fmla="*/ 5605413 h 5687273"/>
              <a:gd name="connsiteX87" fmla="*/ 8406152 w 11243827"/>
              <a:gd name="connsiteY87" fmla="*/ 5605396 h 5687273"/>
              <a:gd name="connsiteX88" fmla="*/ 8405989 w 11243827"/>
              <a:gd name="connsiteY88" fmla="*/ 5605197 h 5687273"/>
              <a:gd name="connsiteX89" fmla="*/ 8399884 w 11243827"/>
              <a:gd name="connsiteY89" fmla="*/ 5605568 h 5687273"/>
              <a:gd name="connsiteX90" fmla="*/ 8370014 w 11243827"/>
              <a:gd name="connsiteY90" fmla="*/ 5609900 h 5687273"/>
              <a:gd name="connsiteX91" fmla="*/ 8330544 w 11243827"/>
              <a:gd name="connsiteY91" fmla="*/ 5590964 h 5687273"/>
              <a:gd name="connsiteX92" fmla="*/ 8314221 w 11243827"/>
              <a:gd name="connsiteY92" fmla="*/ 5587682 h 5687273"/>
              <a:gd name="connsiteX93" fmla="*/ 8305502 w 11243827"/>
              <a:gd name="connsiteY93" fmla="*/ 5584868 h 5687273"/>
              <a:gd name="connsiteX94" fmla="*/ 8304962 w 11243827"/>
              <a:gd name="connsiteY94" fmla="*/ 5584007 h 5687273"/>
              <a:gd name="connsiteX95" fmla="*/ 8276324 w 11243827"/>
              <a:gd name="connsiteY95" fmla="*/ 5588260 h 5687273"/>
              <a:gd name="connsiteX96" fmla="*/ 8272522 w 11243827"/>
              <a:gd name="connsiteY96" fmla="*/ 5587226 h 5687273"/>
              <a:gd name="connsiteX97" fmla="*/ 8253857 w 11243827"/>
              <a:gd name="connsiteY97" fmla="*/ 5592043 h 5687273"/>
              <a:gd name="connsiteX98" fmla="*/ 8244212 w 11243827"/>
              <a:gd name="connsiteY98" fmla="*/ 5593439 h 5687273"/>
              <a:gd name="connsiteX99" fmla="*/ 8241488 w 11243827"/>
              <a:gd name="connsiteY99" fmla="*/ 5596085 h 5687273"/>
              <a:gd name="connsiteX100" fmla="*/ 8227256 w 11243827"/>
              <a:gd name="connsiteY100" fmla="*/ 5597005 h 5687273"/>
              <a:gd name="connsiteX101" fmla="*/ 8225619 w 11243827"/>
              <a:gd name="connsiteY101" fmla="*/ 5596262 h 5687273"/>
              <a:gd name="connsiteX102" fmla="*/ 8213882 w 11243827"/>
              <a:gd name="connsiteY102" fmla="*/ 5600179 h 5687273"/>
              <a:gd name="connsiteX103" fmla="*/ 8204045 w 11243827"/>
              <a:gd name="connsiteY103" fmla="*/ 5607275 h 5687273"/>
              <a:gd name="connsiteX104" fmla="*/ 8082989 w 11243827"/>
              <a:gd name="connsiteY104" fmla="*/ 5603160 h 5687273"/>
              <a:gd name="connsiteX105" fmla="*/ 7976942 w 11243827"/>
              <a:gd name="connsiteY105" fmla="*/ 5598455 h 5687273"/>
              <a:gd name="connsiteX106" fmla="*/ 7915584 w 11243827"/>
              <a:gd name="connsiteY106" fmla="*/ 5684635 h 5687273"/>
              <a:gd name="connsiteX107" fmla="*/ 7727691 w 11243827"/>
              <a:gd name="connsiteY107" fmla="*/ 5621064 h 5687273"/>
              <a:gd name="connsiteX108" fmla="*/ 7685998 w 11243827"/>
              <a:gd name="connsiteY108" fmla="*/ 5615564 h 5687273"/>
              <a:gd name="connsiteX109" fmla="*/ 7649302 w 11243827"/>
              <a:gd name="connsiteY109" fmla="*/ 5626541 h 5687273"/>
              <a:gd name="connsiteX110" fmla="*/ 7634083 w 11243827"/>
              <a:gd name="connsiteY110" fmla="*/ 5620862 h 5687273"/>
              <a:gd name="connsiteX111" fmla="*/ 7631455 w 11243827"/>
              <a:gd name="connsiteY111" fmla="*/ 5619708 h 5687273"/>
              <a:gd name="connsiteX112" fmla="*/ 7620952 w 11243827"/>
              <a:gd name="connsiteY112" fmla="*/ 5618872 h 5687273"/>
              <a:gd name="connsiteX113" fmla="*/ 7617992 w 11243827"/>
              <a:gd name="connsiteY113" fmla="*/ 5613914 h 5687273"/>
              <a:gd name="connsiteX114" fmla="*/ 7602182 w 11243827"/>
              <a:gd name="connsiteY114" fmla="*/ 5609271 h 5687273"/>
              <a:gd name="connsiteX115" fmla="*/ 7582847 w 11243827"/>
              <a:gd name="connsiteY115" fmla="*/ 5609047 h 5687273"/>
              <a:gd name="connsiteX116" fmla="*/ 7514158 w 11243827"/>
              <a:gd name="connsiteY116" fmla="*/ 5607737 h 5687273"/>
              <a:gd name="connsiteX117" fmla="*/ 7502955 w 11243827"/>
              <a:gd name="connsiteY117" fmla="*/ 5610415 h 5687273"/>
              <a:gd name="connsiteX118" fmla="*/ 7466391 w 11243827"/>
              <a:gd name="connsiteY118" fmla="*/ 5605949 h 5687273"/>
              <a:gd name="connsiteX119" fmla="*/ 7433806 w 11243827"/>
              <a:gd name="connsiteY119" fmla="*/ 5604945 h 5687273"/>
              <a:gd name="connsiteX120" fmla="*/ 7412693 w 11243827"/>
              <a:gd name="connsiteY120" fmla="*/ 5607075 h 5687273"/>
              <a:gd name="connsiteX121" fmla="*/ 7407159 w 11243827"/>
              <a:gd name="connsiteY121" fmla="*/ 5605310 h 5687273"/>
              <a:gd name="connsiteX122" fmla="*/ 7385900 w 11243827"/>
              <a:gd name="connsiteY122" fmla="*/ 5604171 h 5687273"/>
              <a:gd name="connsiteX123" fmla="*/ 7375071 w 11243827"/>
              <a:gd name="connsiteY123" fmla="*/ 5606788 h 5687273"/>
              <a:gd name="connsiteX124" fmla="*/ 7364382 w 11243827"/>
              <a:gd name="connsiteY124" fmla="*/ 5600762 h 5687273"/>
              <a:gd name="connsiteX125" fmla="*/ 7361770 w 11243827"/>
              <a:gd name="connsiteY125" fmla="*/ 5596347 h 5687273"/>
              <a:gd name="connsiteX126" fmla="*/ 7346641 w 11243827"/>
              <a:gd name="connsiteY126" fmla="*/ 5598329 h 5687273"/>
              <a:gd name="connsiteX127" fmla="*/ 7334238 w 11243827"/>
              <a:gd name="connsiteY127" fmla="*/ 5594014 h 5687273"/>
              <a:gd name="connsiteX128" fmla="*/ 7323426 w 11243827"/>
              <a:gd name="connsiteY128" fmla="*/ 5596835 h 5687273"/>
              <a:gd name="connsiteX129" fmla="*/ 7318938 w 11243827"/>
              <a:gd name="connsiteY129" fmla="*/ 5596200 h 5687273"/>
              <a:gd name="connsiteX130" fmla="*/ 7307784 w 11243827"/>
              <a:gd name="connsiteY130" fmla="*/ 5594065 h 5687273"/>
              <a:gd name="connsiteX131" fmla="*/ 7288540 w 11243827"/>
              <a:gd name="connsiteY131" fmla="*/ 5589320 h 5687273"/>
              <a:gd name="connsiteX132" fmla="*/ 7282537 w 11243827"/>
              <a:gd name="connsiteY132" fmla="*/ 5588660 h 5687273"/>
              <a:gd name="connsiteX133" fmla="*/ 7269466 w 11243827"/>
              <a:gd name="connsiteY133" fmla="*/ 5581404 h 5687273"/>
              <a:gd name="connsiteX134" fmla="*/ 7244165 w 11243827"/>
              <a:gd name="connsiteY134" fmla="*/ 5575200 h 5687273"/>
              <a:gd name="connsiteX135" fmla="*/ 7199619 w 11243827"/>
              <a:gd name="connsiteY135" fmla="*/ 5553550 h 5687273"/>
              <a:gd name="connsiteX136" fmla="*/ 7173434 w 11243827"/>
              <a:gd name="connsiteY136" fmla="*/ 5543219 h 5687273"/>
              <a:gd name="connsiteX137" fmla="*/ 7155718 w 11243827"/>
              <a:gd name="connsiteY137" fmla="*/ 5533697 h 5687273"/>
              <a:gd name="connsiteX138" fmla="*/ 7103430 w 11243827"/>
              <a:gd name="connsiteY138" fmla="*/ 5520249 h 5687273"/>
              <a:gd name="connsiteX139" fmla="*/ 7013746 w 11243827"/>
              <a:gd name="connsiteY139" fmla="*/ 5502470 h 5687273"/>
              <a:gd name="connsiteX140" fmla="*/ 6995379 w 11243827"/>
              <a:gd name="connsiteY140" fmla="*/ 5497693 h 5687273"/>
              <a:gd name="connsiteX141" fmla="*/ 6982475 w 11243827"/>
              <a:gd name="connsiteY141" fmla="*/ 5489641 h 5687273"/>
              <a:gd name="connsiteX142" fmla="*/ 6981994 w 11243827"/>
              <a:gd name="connsiteY142" fmla="*/ 5484335 h 5687273"/>
              <a:gd name="connsiteX143" fmla="*/ 6972355 w 11243827"/>
              <a:gd name="connsiteY143" fmla="*/ 5481074 h 5687273"/>
              <a:gd name="connsiteX144" fmla="*/ 6970394 w 11243827"/>
              <a:gd name="connsiteY144" fmla="*/ 5479383 h 5687273"/>
              <a:gd name="connsiteX145" fmla="*/ 6958543 w 11243827"/>
              <a:gd name="connsiteY145" fmla="*/ 5470507 h 5687273"/>
              <a:gd name="connsiteX146" fmla="*/ 6918276 w 11243827"/>
              <a:gd name="connsiteY146" fmla="*/ 5472034 h 5687273"/>
              <a:gd name="connsiteX147" fmla="*/ 6881046 w 11243827"/>
              <a:gd name="connsiteY147" fmla="*/ 5457070 h 5687273"/>
              <a:gd name="connsiteX148" fmla="*/ 6752164 w 11243827"/>
              <a:gd name="connsiteY148" fmla="*/ 5425021 h 5687273"/>
              <a:gd name="connsiteX149" fmla="*/ 6724964 w 11243827"/>
              <a:gd name="connsiteY149" fmla="*/ 5414071 h 5687273"/>
              <a:gd name="connsiteX150" fmla="*/ 6683286 w 11243827"/>
              <a:gd name="connsiteY150" fmla="*/ 5405383 h 5687273"/>
              <a:gd name="connsiteX151" fmla="*/ 6644277 w 11243827"/>
              <a:gd name="connsiteY151" fmla="*/ 5429684 h 5687273"/>
              <a:gd name="connsiteX152" fmla="*/ 6532914 w 11243827"/>
              <a:gd name="connsiteY152" fmla="*/ 5431205 h 5687273"/>
              <a:gd name="connsiteX153" fmla="*/ 6307459 w 11243827"/>
              <a:gd name="connsiteY153" fmla="*/ 5467087 h 5687273"/>
              <a:gd name="connsiteX154" fmla="*/ 6196243 w 11243827"/>
              <a:gd name="connsiteY154" fmla="*/ 5515042 h 5687273"/>
              <a:gd name="connsiteX155" fmla="*/ 6099124 w 11243827"/>
              <a:gd name="connsiteY155" fmla="*/ 5516848 h 5687273"/>
              <a:gd name="connsiteX156" fmla="*/ 6016077 w 11243827"/>
              <a:gd name="connsiteY156" fmla="*/ 5528642 h 5687273"/>
              <a:gd name="connsiteX157" fmla="*/ 6004389 w 11243827"/>
              <a:gd name="connsiteY157" fmla="*/ 5531206 h 5687273"/>
              <a:gd name="connsiteX158" fmla="*/ 5933945 w 11243827"/>
              <a:gd name="connsiteY158" fmla="*/ 5538840 h 5687273"/>
              <a:gd name="connsiteX159" fmla="*/ 5883936 w 11243827"/>
              <a:gd name="connsiteY159" fmla="*/ 5553807 h 5687273"/>
              <a:gd name="connsiteX160" fmla="*/ 5798331 w 11243827"/>
              <a:gd name="connsiteY160" fmla="*/ 5564248 h 5687273"/>
              <a:gd name="connsiteX161" fmla="*/ 5712738 w 11243827"/>
              <a:gd name="connsiteY161" fmla="*/ 5573120 h 5687273"/>
              <a:gd name="connsiteX162" fmla="*/ 5681342 w 11243827"/>
              <a:gd name="connsiteY162" fmla="*/ 5575621 h 5687273"/>
              <a:gd name="connsiteX163" fmla="*/ 5627167 w 11243827"/>
              <a:gd name="connsiteY163" fmla="*/ 5583215 h 5687273"/>
              <a:gd name="connsiteX164" fmla="*/ 5591414 w 11243827"/>
              <a:gd name="connsiteY164" fmla="*/ 5587695 h 5687273"/>
              <a:gd name="connsiteX165" fmla="*/ 5583028 w 11243827"/>
              <a:gd name="connsiteY165" fmla="*/ 5580877 h 5687273"/>
              <a:gd name="connsiteX166" fmla="*/ 5549426 w 11243827"/>
              <a:gd name="connsiteY166" fmla="*/ 5582858 h 5687273"/>
              <a:gd name="connsiteX167" fmla="*/ 5519999 w 11243827"/>
              <a:gd name="connsiteY167" fmla="*/ 5592246 h 5687273"/>
              <a:gd name="connsiteX168" fmla="*/ 5480028 w 11243827"/>
              <a:gd name="connsiteY168" fmla="*/ 5597282 h 5687273"/>
              <a:gd name="connsiteX169" fmla="*/ 5456175 w 11243827"/>
              <a:gd name="connsiteY169" fmla="*/ 5600371 h 5687273"/>
              <a:gd name="connsiteX170" fmla="*/ 5388463 w 11243827"/>
              <a:gd name="connsiteY170" fmla="*/ 5602638 h 5687273"/>
              <a:gd name="connsiteX171" fmla="*/ 5265898 w 11243827"/>
              <a:gd name="connsiteY171" fmla="*/ 5591830 h 5687273"/>
              <a:gd name="connsiteX172" fmla="*/ 5231231 w 11243827"/>
              <a:gd name="connsiteY172" fmla="*/ 5592790 h 5687273"/>
              <a:gd name="connsiteX173" fmla="*/ 5226996 w 11243827"/>
              <a:gd name="connsiteY173" fmla="*/ 5595040 h 5687273"/>
              <a:gd name="connsiteX174" fmla="*/ 5175988 w 11243827"/>
              <a:gd name="connsiteY174" fmla="*/ 5588131 h 5687273"/>
              <a:gd name="connsiteX175" fmla="*/ 5107470 w 11243827"/>
              <a:gd name="connsiteY175" fmla="*/ 5594771 h 5687273"/>
              <a:gd name="connsiteX176" fmla="*/ 5027868 w 11243827"/>
              <a:gd name="connsiteY176" fmla="*/ 5605624 h 5687273"/>
              <a:gd name="connsiteX177" fmla="*/ 5007324 w 11243827"/>
              <a:gd name="connsiteY177" fmla="*/ 5609209 h 5687273"/>
              <a:gd name="connsiteX178" fmla="*/ 4952559 w 11243827"/>
              <a:gd name="connsiteY178" fmla="*/ 5611402 h 5687273"/>
              <a:gd name="connsiteX179" fmla="*/ 4826081 w 11243827"/>
              <a:gd name="connsiteY179" fmla="*/ 5616191 h 5687273"/>
              <a:gd name="connsiteX180" fmla="*/ 4823501 w 11243827"/>
              <a:gd name="connsiteY180" fmla="*/ 5619174 h 5687273"/>
              <a:gd name="connsiteX181" fmla="*/ 4813093 w 11243827"/>
              <a:gd name="connsiteY181" fmla="*/ 5620026 h 5687273"/>
              <a:gd name="connsiteX182" fmla="*/ 4810563 w 11243827"/>
              <a:gd name="connsiteY182" fmla="*/ 5620787 h 5687273"/>
              <a:gd name="connsiteX183" fmla="*/ 4795818 w 11243827"/>
              <a:gd name="connsiteY183" fmla="*/ 5624618 h 5687273"/>
              <a:gd name="connsiteX184" fmla="*/ 4758404 w 11243827"/>
              <a:gd name="connsiteY184" fmla="*/ 5619510 h 5687273"/>
              <a:gd name="connsiteX185" fmla="*/ 4717254 w 11243827"/>
              <a:gd name="connsiteY185" fmla="*/ 5624155 h 5687273"/>
              <a:gd name="connsiteX186" fmla="*/ 4591958 w 11243827"/>
              <a:gd name="connsiteY186" fmla="*/ 5624710 h 5687273"/>
              <a:gd name="connsiteX187" fmla="*/ 4476215 w 11243827"/>
              <a:gd name="connsiteY187" fmla="*/ 5628210 h 5687273"/>
              <a:gd name="connsiteX188" fmla="*/ 4425193 w 11243827"/>
              <a:gd name="connsiteY188" fmla="*/ 5627414 h 5687273"/>
              <a:gd name="connsiteX189" fmla="*/ 4383866 w 11243827"/>
              <a:gd name="connsiteY189" fmla="*/ 5626546 h 5687273"/>
              <a:gd name="connsiteX190" fmla="*/ 4385596 w 11243827"/>
              <a:gd name="connsiteY190" fmla="*/ 5634646 h 5687273"/>
              <a:gd name="connsiteX191" fmla="*/ 4360864 w 11243827"/>
              <a:gd name="connsiteY191" fmla="*/ 5641173 h 5687273"/>
              <a:gd name="connsiteX192" fmla="*/ 4328321 w 11243827"/>
              <a:gd name="connsiteY192" fmla="*/ 5626332 h 5687273"/>
              <a:gd name="connsiteX193" fmla="*/ 4309842 w 11243827"/>
              <a:gd name="connsiteY193" fmla="*/ 5626471 h 5687273"/>
              <a:gd name="connsiteX194" fmla="*/ 4277424 w 11243827"/>
              <a:gd name="connsiteY194" fmla="*/ 5631598 h 5687273"/>
              <a:gd name="connsiteX195" fmla="*/ 4266627 w 11243827"/>
              <a:gd name="connsiteY195" fmla="*/ 5633969 h 5687273"/>
              <a:gd name="connsiteX196" fmla="*/ 4185525 w 11243827"/>
              <a:gd name="connsiteY196" fmla="*/ 5617508 h 5687273"/>
              <a:gd name="connsiteX197" fmla="*/ 4177617 w 11243827"/>
              <a:gd name="connsiteY197" fmla="*/ 5610903 h 5687273"/>
              <a:gd name="connsiteX198" fmla="*/ 4136948 w 11243827"/>
              <a:gd name="connsiteY198" fmla="*/ 5608031 h 5687273"/>
              <a:gd name="connsiteX199" fmla="*/ 4132323 w 11243827"/>
              <a:gd name="connsiteY199" fmla="*/ 5609784 h 5687273"/>
              <a:gd name="connsiteX200" fmla="*/ 4098620 w 11243827"/>
              <a:gd name="connsiteY200" fmla="*/ 5599672 h 5687273"/>
              <a:gd name="connsiteX201" fmla="*/ 3963475 w 11243827"/>
              <a:gd name="connsiteY201" fmla="*/ 5581841 h 5687273"/>
              <a:gd name="connsiteX202" fmla="*/ 3703613 w 11243827"/>
              <a:gd name="connsiteY202" fmla="*/ 5572482 h 5687273"/>
              <a:gd name="connsiteX203" fmla="*/ 3432987 w 11243827"/>
              <a:gd name="connsiteY203" fmla="*/ 5545768 h 5687273"/>
              <a:gd name="connsiteX204" fmla="*/ 3176381 w 11243827"/>
              <a:gd name="connsiteY204" fmla="*/ 5556110 h 5687273"/>
              <a:gd name="connsiteX205" fmla="*/ 2710156 w 11243827"/>
              <a:gd name="connsiteY205" fmla="*/ 5527517 h 5687273"/>
              <a:gd name="connsiteX206" fmla="*/ 2550206 w 11243827"/>
              <a:gd name="connsiteY206" fmla="*/ 5524958 h 5687273"/>
              <a:gd name="connsiteX207" fmla="*/ 2443041 w 11243827"/>
              <a:gd name="connsiteY207" fmla="*/ 5523990 h 5687273"/>
              <a:gd name="connsiteX208" fmla="*/ 2435613 w 11243827"/>
              <a:gd name="connsiteY208" fmla="*/ 5526704 h 5687273"/>
              <a:gd name="connsiteX209" fmla="*/ 2405682 w 11243827"/>
              <a:gd name="connsiteY209" fmla="*/ 5528307 h 5687273"/>
              <a:gd name="connsiteX210" fmla="*/ 2397487 w 11243827"/>
              <a:gd name="connsiteY210" fmla="*/ 5540337 h 5687273"/>
              <a:gd name="connsiteX211" fmla="*/ 2297454 w 11243827"/>
              <a:gd name="connsiteY211" fmla="*/ 5550765 h 5687273"/>
              <a:gd name="connsiteX212" fmla="*/ 2056700 w 11243827"/>
              <a:gd name="connsiteY212" fmla="*/ 5555489 h 5687273"/>
              <a:gd name="connsiteX213" fmla="*/ 1878530 w 11243827"/>
              <a:gd name="connsiteY213" fmla="*/ 5535330 h 5687273"/>
              <a:gd name="connsiteX214" fmla="*/ 1859292 w 11243827"/>
              <a:gd name="connsiteY214" fmla="*/ 5535461 h 5687273"/>
              <a:gd name="connsiteX215" fmla="*/ 1835626 w 11243827"/>
              <a:gd name="connsiteY215" fmla="*/ 5533793 h 5687273"/>
              <a:gd name="connsiteX216" fmla="*/ 1798939 w 11243827"/>
              <a:gd name="connsiteY216" fmla="*/ 5540285 h 5687273"/>
              <a:gd name="connsiteX217" fmla="*/ 1779046 w 11243827"/>
              <a:gd name="connsiteY217" fmla="*/ 5549949 h 5687273"/>
              <a:gd name="connsiteX218" fmla="*/ 1772421 w 11243827"/>
              <a:gd name="connsiteY218" fmla="*/ 5549018 h 5687273"/>
              <a:gd name="connsiteX219" fmla="*/ 1772052 w 11243827"/>
              <a:gd name="connsiteY219" fmla="*/ 5545689 h 5687273"/>
              <a:gd name="connsiteX220" fmla="*/ 1711543 w 11243827"/>
              <a:gd name="connsiteY220" fmla="*/ 5534558 h 5687273"/>
              <a:gd name="connsiteX221" fmla="*/ 1698891 w 11243827"/>
              <a:gd name="connsiteY221" fmla="*/ 5513187 h 5687273"/>
              <a:gd name="connsiteX222" fmla="*/ 1538763 w 11243827"/>
              <a:gd name="connsiteY222" fmla="*/ 5482781 h 5687273"/>
              <a:gd name="connsiteX223" fmla="*/ 1501533 w 11243827"/>
              <a:gd name="connsiteY223" fmla="*/ 5467817 h 5687273"/>
              <a:gd name="connsiteX224" fmla="*/ 1461266 w 11243827"/>
              <a:gd name="connsiteY224" fmla="*/ 5469343 h 5687273"/>
              <a:gd name="connsiteX225" fmla="*/ 1449415 w 11243827"/>
              <a:gd name="connsiteY225" fmla="*/ 5460467 h 5687273"/>
              <a:gd name="connsiteX226" fmla="*/ 1447454 w 11243827"/>
              <a:gd name="connsiteY226" fmla="*/ 5458776 h 5687273"/>
              <a:gd name="connsiteX227" fmla="*/ 1437814 w 11243827"/>
              <a:gd name="connsiteY227" fmla="*/ 5455515 h 5687273"/>
              <a:gd name="connsiteX228" fmla="*/ 1437334 w 11243827"/>
              <a:gd name="connsiteY228" fmla="*/ 5450209 h 5687273"/>
              <a:gd name="connsiteX229" fmla="*/ 1424429 w 11243827"/>
              <a:gd name="connsiteY229" fmla="*/ 5442157 h 5687273"/>
              <a:gd name="connsiteX230" fmla="*/ 1406063 w 11243827"/>
              <a:gd name="connsiteY230" fmla="*/ 5437380 h 5687273"/>
              <a:gd name="connsiteX231" fmla="*/ 1316379 w 11243827"/>
              <a:gd name="connsiteY231" fmla="*/ 5419601 h 5687273"/>
              <a:gd name="connsiteX232" fmla="*/ 1264090 w 11243827"/>
              <a:gd name="connsiteY232" fmla="*/ 5406153 h 5687273"/>
              <a:gd name="connsiteX233" fmla="*/ 1246374 w 11243827"/>
              <a:gd name="connsiteY233" fmla="*/ 5396631 h 5687273"/>
              <a:gd name="connsiteX234" fmla="*/ 1220190 w 11243827"/>
              <a:gd name="connsiteY234" fmla="*/ 5386301 h 5687273"/>
              <a:gd name="connsiteX235" fmla="*/ 1175643 w 11243827"/>
              <a:gd name="connsiteY235" fmla="*/ 5364651 h 5687273"/>
              <a:gd name="connsiteX236" fmla="*/ 1150342 w 11243827"/>
              <a:gd name="connsiteY236" fmla="*/ 5358447 h 5687273"/>
              <a:gd name="connsiteX237" fmla="*/ 1137272 w 11243827"/>
              <a:gd name="connsiteY237" fmla="*/ 5351191 h 5687273"/>
              <a:gd name="connsiteX238" fmla="*/ 1131268 w 11243827"/>
              <a:gd name="connsiteY238" fmla="*/ 5350530 h 5687273"/>
              <a:gd name="connsiteX239" fmla="*/ 1112024 w 11243827"/>
              <a:gd name="connsiteY239" fmla="*/ 5345786 h 5687273"/>
              <a:gd name="connsiteX240" fmla="*/ 1100870 w 11243827"/>
              <a:gd name="connsiteY240" fmla="*/ 5343651 h 5687273"/>
              <a:gd name="connsiteX241" fmla="*/ 1096383 w 11243827"/>
              <a:gd name="connsiteY241" fmla="*/ 5343015 h 5687273"/>
              <a:gd name="connsiteX242" fmla="*/ 1085571 w 11243827"/>
              <a:gd name="connsiteY242" fmla="*/ 5345836 h 5687273"/>
              <a:gd name="connsiteX243" fmla="*/ 1073168 w 11243827"/>
              <a:gd name="connsiteY243" fmla="*/ 5341521 h 5687273"/>
              <a:gd name="connsiteX244" fmla="*/ 1058039 w 11243827"/>
              <a:gd name="connsiteY244" fmla="*/ 5343504 h 5687273"/>
              <a:gd name="connsiteX245" fmla="*/ 1055426 w 11243827"/>
              <a:gd name="connsiteY245" fmla="*/ 5339088 h 5687273"/>
              <a:gd name="connsiteX246" fmla="*/ 1044738 w 11243827"/>
              <a:gd name="connsiteY246" fmla="*/ 5333063 h 5687273"/>
              <a:gd name="connsiteX247" fmla="*/ 1033909 w 11243827"/>
              <a:gd name="connsiteY247" fmla="*/ 5335680 h 5687273"/>
              <a:gd name="connsiteX248" fmla="*/ 1012649 w 11243827"/>
              <a:gd name="connsiteY248" fmla="*/ 5334541 h 5687273"/>
              <a:gd name="connsiteX249" fmla="*/ 1007115 w 11243827"/>
              <a:gd name="connsiteY249" fmla="*/ 5332775 h 5687273"/>
              <a:gd name="connsiteX250" fmla="*/ 986002 w 11243827"/>
              <a:gd name="connsiteY250" fmla="*/ 5334906 h 5687273"/>
              <a:gd name="connsiteX251" fmla="*/ 953418 w 11243827"/>
              <a:gd name="connsiteY251" fmla="*/ 5333901 h 5687273"/>
              <a:gd name="connsiteX252" fmla="*/ 916854 w 11243827"/>
              <a:gd name="connsiteY252" fmla="*/ 5329435 h 5687273"/>
              <a:gd name="connsiteX253" fmla="*/ 905651 w 11243827"/>
              <a:gd name="connsiteY253" fmla="*/ 5332114 h 5687273"/>
              <a:gd name="connsiteX254" fmla="*/ 836961 w 11243827"/>
              <a:gd name="connsiteY254" fmla="*/ 5330803 h 5687273"/>
              <a:gd name="connsiteX255" fmla="*/ 817627 w 11243827"/>
              <a:gd name="connsiteY255" fmla="*/ 5330580 h 5687273"/>
              <a:gd name="connsiteX256" fmla="*/ 801817 w 11243827"/>
              <a:gd name="connsiteY256" fmla="*/ 5325937 h 5687273"/>
              <a:gd name="connsiteX257" fmla="*/ 798857 w 11243827"/>
              <a:gd name="connsiteY257" fmla="*/ 5320979 h 5687273"/>
              <a:gd name="connsiteX258" fmla="*/ 788354 w 11243827"/>
              <a:gd name="connsiteY258" fmla="*/ 5320143 h 5687273"/>
              <a:gd name="connsiteX259" fmla="*/ 785726 w 11243827"/>
              <a:gd name="connsiteY259" fmla="*/ 5318989 h 5687273"/>
              <a:gd name="connsiteX260" fmla="*/ 770507 w 11243827"/>
              <a:gd name="connsiteY260" fmla="*/ 5313309 h 5687273"/>
              <a:gd name="connsiteX261" fmla="*/ 733810 w 11243827"/>
              <a:gd name="connsiteY261" fmla="*/ 5324286 h 5687273"/>
              <a:gd name="connsiteX262" fmla="*/ 692117 w 11243827"/>
              <a:gd name="connsiteY262" fmla="*/ 5318786 h 5687273"/>
              <a:gd name="connsiteX263" fmla="*/ 528894 w 11243827"/>
              <a:gd name="connsiteY263" fmla="*/ 5327578 h 5687273"/>
              <a:gd name="connsiteX264" fmla="*/ 507005 w 11243827"/>
              <a:gd name="connsiteY264" fmla="*/ 5310149 h 5687273"/>
              <a:gd name="connsiteX265" fmla="*/ 441302 w 11243827"/>
              <a:gd name="connsiteY265" fmla="*/ 5307062 h 5687273"/>
              <a:gd name="connsiteX266" fmla="*/ 336819 w 11243827"/>
              <a:gd name="connsiteY266" fmla="*/ 5336690 h 5687273"/>
              <a:gd name="connsiteX267" fmla="*/ 215763 w 11243827"/>
              <a:gd name="connsiteY267" fmla="*/ 5332575 h 5687273"/>
              <a:gd name="connsiteX268" fmla="*/ 205927 w 11243827"/>
              <a:gd name="connsiteY268" fmla="*/ 5339672 h 5687273"/>
              <a:gd name="connsiteX269" fmla="*/ 194189 w 11243827"/>
              <a:gd name="connsiteY269" fmla="*/ 5343588 h 5687273"/>
              <a:gd name="connsiteX270" fmla="*/ 192552 w 11243827"/>
              <a:gd name="connsiteY270" fmla="*/ 5342845 h 5687273"/>
              <a:gd name="connsiteX271" fmla="*/ 178320 w 11243827"/>
              <a:gd name="connsiteY271" fmla="*/ 5343766 h 5687273"/>
              <a:gd name="connsiteX272" fmla="*/ 175596 w 11243827"/>
              <a:gd name="connsiteY272" fmla="*/ 5346411 h 5687273"/>
              <a:gd name="connsiteX273" fmla="*/ 165951 w 11243827"/>
              <a:gd name="connsiteY273" fmla="*/ 5347808 h 5687273"/>
              <a:gd name="connsiteX274" fmla="*/ 147287 w 11243827"/>
              <a:gd name="connsiteY274" fmla="*/ 5352625 h 5687273"/>
              <a:gd name="connsiteX275" fmla="*/ 143484 w 11243827"/>
              <a:gd name="connsiteY275" fmla="*/ 5351591 h 5687273"/>
              <a:gd name="connsiteX276" fmla="*/ 114847 w 11243827"/>
              <a:gd name="connsiteY276" fmla="*/ 5355844 h 5687273"/>
              <a:gd name="connsiteX277" fmla="*/ 114306 w 11243827"/>
              <a:gd name="connsiteY277" fmla="*/ 5354983 h 5687273"/>
              <a:gd name="connsiteX278" fmla="*/ 105588 w 11243827"/>
              <a:gd name="connsiteY278" fmla="*/ 5352169 h 5687273"/>
              <a:gd name="connsiteX279" fmla="*/ 89264 w 11243827"/>
              <a:gd name="connsiteY279" fmla="*/ 5348886 h 5687273"/>
              <a:gd name="connsiteX280" fmla="*/ 49794 w 11243827"/>
              <a:gd name="connsiteY280" fmla="*/ 5329950 h 5687273"/>
              <a:gd name="connsiteX281" fmla="*/ 19924 w 11243827"/>
              <a:gd name="connsiteY281" fmla="*/ 5334282 h 5687273"/>
              <a:gd name="connsiteX282" fmla="*/ 13819 w 11243827"/>
              <a:gd name="connsiteY282" fmla="*/ 5334653 h 5687273"/>
              <a:gd name="connsiteX283" fmla="*/ 13657 w 11243827"/>
              <a:gd name="connsiteY283" fmla="*/ 5334455 h 5687273"/>
              <a:gd name="connsiteX284" fmla="*/ 7139 w 11243827"/>
              <a:gd name="connsiteY284" fmla="*/ 5334438 h 5687273"/>
              <a:gd name="connsiteX285" fmla="*/ 2684 w 11243827"/>
              <a:gd name="connsiteY285" fmla="*/ 5335333 h 5687273"/>
              <a:gd name="connsiteX286" fmla="*/ 0 w 11243827"/>
              <a:gd name="connsiteY286" fmla="*/ 5335496 h 5687273"/>
              <a:gd name="connsiteX287" fmla="*/ 0 w 11243827"/>
              <a:gd name="connsiteY287" fmla="*/ 10592 h 5687273"/>
              <a:gd name="connsiteX288" fmla="*/ 11243827 w 11243827"/>
              <a:gd name="connsiteY288" fmla="*/ 0 h 56872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257007 w 11243827"/>
              <a:gd name="connsiteY57" fmla="*/ 553718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98891 w 11243827"/>
              <a:gd name="connsiteY221" fmla="*/ 551318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28894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507005 w 11243827"/>
              <a:gd name="connsiteY264" fmla="*/ 5310149 h 5641173"/>
              <a:gd name="connsiteX265" fmla="*/ 441302 w 11243827"/>
              <a:gd name="connsiteY265" fmla="*/ 5307062 h 5641173"/>
              <a:gd name="connsiteX266" fmla="*/ 336819 w 11243827"/>
              <a:gd name="connsiteY266" fmla="*/ 5336690 h 5641173"/>
              <a:gd name="connsiteX267" fmla="*/ 215763 w 11243827"/>
              <a:gd name="connsiteY267" fmla="*/ 5332575 h 5641173"/>
              <a:gd name="connsiteX268" fmla="*/ 205927 w 11243827"/>
              <a:gd name="connsiteY268" fmla="*/ 5339672 h 5641173"/>
              <a:gd name="connsiteX269" fmla="*/ 194189 w 11243827"/>
              <a:gd name="connsiteY269" fmla="*/ 5343588 h 5641173"/>
              <a:gd name="connsiteX270" fmla="*/ 192552 w 11243827"/>
              <a:gd name="connsiteY270" fmla="*/ 5342845 h 5641173"/>
              <a:gd name="connsiteX271" fmla="*/ 178320 w 11243827"/>
              <a:gd name="connsiteY271" fmla="*/ 5343766 h 5641173"/>
              <a:gd name="connsiteX272" fmla="*/ 175596 w 11243827"/>
              <a:gd name="connsiteY272" fmla="*/ 5346411 h 5641173"/>
              <a:gd name="connsiteX273" fmla="*/ 165951 w 11243827"/>
              <a:gd name="connsiteY273" fmla="*/ 5347808 h 5641173"/>
              <a:gd name="connsiteX274" fmla="*/ 147287 w 11243827"/>
              <a:gd name="connsiteY274" fmla="*/ 5352625 h 5641173"/>
              <a:gd name="connsiteX275" fmla="*/ 143484 w 11243827"/>
              <a:gd name="connsiteY275" fmla="*/ 5351591 h 5641173"/>
              <a:gd name="connsiteX276" fmla="*/ 114847 w 11243827"/>
              <a:gd name="connsiteY276" fmla="*/ 5355844 h 5641173"/>
              <a:gd name="connsiteX277" fmla="*/ 114306 w 11243827"/>
              <a:gd name="connsiteY277" fmla="*/ 5354983 h 5641173"/>
              <a:gd name="connsiteX278" fmla="*/ 105588 w 11243827"/>
              <a:gd name="connsiteY278" fmla="*/ 5352169 h 5641173"/>
              <a:gd name="connsiteX279" fmla="*/ 89264 w 11243827"/>
              <a:gd name="connsiteY279" fmla="*/ 5348886 h 5641173"/>
              <a:gd name="connsiteX280" fmla="*/ 49794 w 11243827"/>
              <a:gd name="connsiteY280" fmla="*/ 5329950 h 5641173"/>
              <a:gd name="connsiteX281" fmla="*/ 19924 w 11243827"/>
              <a:gd name="connsiteY281" fmla="*/ 5334282 h 5641173"/>
              <a:gd name="connsiteX282" fmla="*/ 13819 w 11243827"/>
              <a:gd name="connsiteY282" fmla="*/ 5334653 h 5641173"/>
              <a:gd name="connsiteX283" fmla="*/ 13657 w 11243827"/>
              <a:gd name="connsiteY283" fmla="*/ 5334455 h 5641173"/>
              <a:gd name="connsiteX284" fmla="*/ 7139 w 11243827"/>
              <a:gd name="connsiteY284" fmla="*/ 5334438 h 5641173"/>
              <a:gd name="connsiteX285" fmla="*/ 2684 w 11243827"/>
              <a:gd name="connsiteY285" fmla="*/ 5335333 h 5641173"/>
              <a:gd name="connsiteX286" fmla="*/ 0 w 11243827"/>
              <a:gd name="connsiteY286" fmla="*/ 5335496 h 5641173"/>
              <a:gd name="connsiteX287" fmla="*/ 0 w 11243827"/>
              <a:gd name="connsiteY287" fmla="*/ 10592 h 5641173"/>
              <a:gd name="connsiteX288" fmla="*/ 11243827 w 11243827"/>
              <a:gd name="connsiteY288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15763 w 11243827"/>
              <a:gd name="connsiteY266" fmla="*/ 5332575 h 5641173"/>
              <a:gd name="connsiteX267" fmla="*/ 205927 w 11243827"/>
              <a:gd name="connsiteY267" fmla="*/ 5339672 h 5641173"/>
              <a:gd name="connsiteX268" fmla="*/ 194189 w 11243827"/>
              <a:gd name="connsiteY268" fmla="*/ 5343588 h 5641173"/>
              <a:gd name="connsiteX269" fmla="*/ 192552 w 11243827"/>
              <a:gd name="connsiteY269" fmla="*/ 5342845 h 5641173"/>
              <a:gd name="connsiteX270" fmla="*/ 178320 w 11243827"/>
              <a:gd name="connsiteY270" fmla="*/ 5343766 h 5641173"/>
              <a:gd name="connsiteX271" fmla="*/ 175596 w 11243827"/>
              <a:gd name="connsiteY271" fmla="*/ 5346411 h 5641173"/>
              <a:gd name="connsiteX272" fmla="*/ 165951 w 11243827"/>
              <a:gd name="connsiteY272" fmla="*/ 5347808 h 5641173"/>
              <a:gd name="connsiteX273" fmla="*/ 147287 w 11243827"/>
              <a:gd name="connsiteY273" fmla="*/ 5352625 h 5641173"/>
              <a:gd name="connsiteX274" fmla="*/ 143484 w 11243827"/>
              <a:gd name="connsiteY274" fmla="*/ 5351591 h 5641173"/>
              <a:gd name="connsiteX275" fmla="*/ 114847 w 11243827"/>
              <a:gd name="connsiteY275" fmla="*/ 5355844 h 5641173"/>
              <a:gd name="connsiteX276" fmla="*/ 114306 w 11243827"/>
              <a:gd name="connsiteY276" fmla="*/ 5354983 h 5641173"/>
              <a:gd name="connsiteX277" fmla="*/ 105588 w 11243827"/>
              <a:gd name="connsiteY277" fmla="*/ 5352169 h 5641173"/>
              <a:gd name="connsiteX278" fmla="*/ 89264 w 11243827"/>
              <a:gd name="connsiteY278" fmla="*/ 5348886 h 5641173"/>
              <a:gd name="connsiteX279" fmla="*/ 49794 w 11243827"/>
              <a:gd name="connsiteY279" fmla="*/ 5329950 h 5641173"/>
              <a:gd name="connsiteX280" fmla="*/ 19924 w 11243827"/>
              <a:gd name="connsiteY280" fmla="*/ 5334282 h 5641173"/>
              <a:gd name="connsiteX281" fmla="*/ 13819 w 11243827"/>
              <a:gd name="connsiteY281" fmla="*/ 5334653 h 5641173"/>
              <a:gd name="connsiteX282" fmla="*/ 13657 w 11243827"/>
              <a:gd name="connsiteY282" fmla="*/ 5334455 h 5641173"/>
              <a:gd name="connsiteX283" fmla="*/ 7139 w 11243827"/>
              <a:gd name="connsiteY283" fmla="*/ 5334438 h 5641173"/>
              <a:gd name="connsiteX284" fmla="*/ 2684 w 11243827"/>
              <a:gd name="connsiteY284" fmla="*/ 5335333 h 5641173"/>
              <a:gd name="connsiteX285" fmla="*/ 0 w 11243827"/>
              <a:gd name="connsiteY285" fmla="*/ 5335496 h 5641173"/>
              <a:gd name="connsiteX286" fmla="*/ 0 w 11243827"/>
              <a:gd name="connsiteY286" fmla="*/ 10592 h 5641173"/>
              <a:gd name="connsiteX287" fmla="*/ 11243827 w 11243827"/>
              <a:gd name="connsiteY287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15763 w 11243827"/>
              <a:gd name="connsiteY266" fmla="*/ 5332575 h 5641173"/>
              <a:gd name="connsiteX267" fmla="*/ 270932 w 11243827"/>
              <a:gd name="connsiteY267" fmla="*/ 5345451 h 5641173"/>
              <a:gd name="connsiteX268" fmla="*/ 194189 w 11243827"/>
              <a:gd name="connsiteY268" fmla="*/ 5343588 h 5641173"/>
              <a:gd name="connsiteX269" fmla="*/ 192552 w 11243827"/>
              <a:gd name="connsiteY269" fmla="*/ 5342845 h 5641173"/>
              <a:gd name="connsiteX270" fmla="*/ 178320 w 11243827"/>
              <a:gd name="connsiteY270" fmla="*/ 5343766 h 5641173"/>
              <a:gd name="connsiteX271" fmla="*/ 175596 w 11243827"/>
              <a:gd name="connsiteY271" fmla="*/ 5346411 h 5641173"/>
              <a:gd name="connsiteX272" fmla="*/ 165951 w 11243827"/>
              <a:gd name="connsiteY272" fmla="*/ 5347808 h 5641173"/>
              <a:gd name="connsiteX273" fmla="*/ 147287 w 11243827"/>
              <a:gd name="connsiteY273" fmla="*/ 5352625 h 5641173"/>
              <a:gd name="connsiteX274" fmla="*/ 143484 w 11243827"/>
              <a:gd name="connsiteY274" fmla="*/ 5351591 h 5641173"/>
              <a:gd name="connsiteX275" fmla="*/ 114847 w 11243827"/>
              <a:gd name="connsiteY275" fmla="*/ 5355844 h 5641173"/>
              <a:gd name="connsiteX276" fmla="*/ 114306 w 11243827"/>
              <a:gd name="connsiteY276" fmla="*/ 5354983 h 5641173"/>
              <a:gd name="connsiteX277" fmla="*/ 105588 w 11243827"/>
              <a:gd name="connsiteY277" fmla="*/ 5352169 h 5641173"/>
              <a:gd name="connsiteX278" fmla="*/ 89264 w 11243827"/>
              <a:gd name="connsiteY278" fmla="*/ 5348886 h 5641173"/>
              <a:gd name="connsiteX279" fmla="*/ 49794 w 11243827"/>
              <a:gd name="connsiteY279" fmla="*/ 5329950 h 5641173"/>
              <a:gd name="connsiteX280" fmla="*/ 19924 w 11243827"/>
              <a:gd name="connsiteY280" fmla="*/ 5334282 h 5641173"/>
              <a:gd name="connsiteX281" fmla="*/ 13819 w 11243827"/>
              <a:gd name="connsiteY281" fmla="*/ 5334653 h 5641173"/>
              <a:gd name="connsiteX282" fmla="*/ 13657 w 11243827"/>
              <a:gd name="connsiteY282" fmla="*/ 5334455 h 5641173"/>
              <a:gd name="connsiteX283" fmla="*/ 7139 w 11243827"/>
              <a:gd name="connsiteY283" fmla="*/ 5334438 h 5641173"/>
              <a:gd name="connsiteX284" fmla="*/ 2684 w 11243827"/>
              <a:gd name="connsiteY284" fmla="*/ 5335333 h 5641173"/>
              <a:gd name="connsiteX285" fmla="*/ 0 w 11243827"/>
              <a:gd name="connsiteY285" fmla="*/ 5335496 h 5641173"/>
              <a:gd name="connsiteX286" fmla="*/ 0 w 11243827"/>
              <a:gd name="connsiteY286" fmla="*/ 10592 h 5641173"/>
              <a:gd name="connsiteX287" fmla="*/ 11243827 w 11243827"/>
              <a:gd name="connsiteY287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43484 w 11243827"/>
              <a:gd name="connsiteY273" fmla="*/ 5351591 h 5641173"/>
              <a:gd name="connsiteX274" fmla="*/ 114847 w 11243827"/>
              <a:gd name="connsiteY274" fmla="*/ 5355844 h 5641173"/>
              <a:gd name="connsiteX275" fmla="*/ 114306 w 11243827"/>
              <a:gd name="connsiteY275" fmla="*/ 5354983 h 5641173"/>
              <a:gd name="connsiteX276" fmla="*/ 105588 w 11243827"/>
              <a:gd name="connsiteY276" fmla="*/ 5352169 h 5641173"/>
              <a:gd name="connsiteX277" fmla="*/ 89264 w 11243827"/>
              <a:gd name="connsiteY277" fmla="*/ 5348886 h 5641173"/>
              <a:gd name="connsiteX278" fmla="*/ 49794 w 11243827"/>
              <a:gd name="connsiteY278" fmla="*/ 5329950 h 5641173"/>
              <a:gd name="connsiteX279" fmla="*/ 19924 w 11243827"/>
              <a:gd name="connsiteY279" fmla="*/ 5334282 h 5641173"/>
              <a:gd name="connsiteX280" fmla="*/ 13819 w 11243827"/>
              <a:gd name="connsiteY280" fmla="*/ 5334653 h 5641173"/>
              <a:gd name="connsiteX281" fmla="*/ 13657 w 11243827"/>
              <a:gd name="connsiteY281" fmla="*/ 5334455 h 5641173"/>
              <a:gd name="connsiteX282" fmla="*/ 7139 w 11243827"/>
              <a:gd name="connsiteY282" fmla="*/ 5334438 h 5641173"/>
              <a:gd name="connsiteX283" fmla="*/ 2684 w 11243827"/>
              <a:gd name="connsiteY283" fmla="*/ 5335333 h 5641173"/>
              <a:gd name="connsiteX284" fmla="*/ 0 w 11243827"/>
              <a:gd name="connsiteY284" fmla="*/ 5335496 h 5641173"/>
              <a:gd name="connsiteX285" fmla="*/ 0 w 11243827"/>
              <a:gd name="connsiteY285" fmla="*/ 10592 h 5641173"/>
              <a:gd name="connsiteX286" fmla="*/ 11243827 w 11243827"/>
              <a:gd name="connsiteY286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43484 w 11243827"/>
              <a:gd name="connsiteY273" fmla="*/ 5351591 h 5641173"/>
              <a:gd name="connsiteX274" fmla="*/ 114847 w 11243827"/>
              <a:gd name="connsiteY274" fmla="*/ 5355844 h 5641173"/>
              <a:gd name="connsiteX275" fmla="*/ 114306 w 11243827"/>
              <a:gd name="connsiteY275" fmla="*/ 5354983 h 5641173"/>
              <a:gd name="connsiteX276" fmla="*/ 89264 w 11243827"/>
              <a:gd name="connsiteY276" fmla="*/ 5348886 h 5641173"/>
              <a:gd name="connsiteX277" fmla="*/ 49794 w 11243827"/>
              <a:gd name="connsiteY277" fmla="*/ 5329950 h 5641173"/>
              <a:gd name="connsiteX278" fmla="*/ 19924 w 11243827"/>
              <a:gd name="connsiteY278" fmla="*/ 5334282 h 5641173"/>
              <a:gd name="connsiteX279" fmla="*/ 13819 w 11243827"/>
              <a:gd name="connsiteY279" fmla="*/ 5334653 h 5641173"/>
              <a:gd name="connsiteX280" fmla="*/ 13657 w 11243827"/>
              <a:gd name="connsiteY280" fmla="*/ 5334455 h 5641173"/>
              <a:gd name="connsiteX281" fmla="*/ 7139 w 11243827"/>
              <a:gd name="connsiteY281" fmla="*/ 5334438 h 5641173"/>
              <a:gd name="connsiteX282" fmla="*/ 2684 w 11243827"/>
              <a:gd name="connsiteY282" fmla="*/ 5335333 h 5641173"/>
              <a:gd name="connsiteX283" fmla="*/ 0 w 11243827"/>
              <a:gd name="connsiteY283" fmla="*/ 5335496 h 5641173"/>
              <a:gd name="connsiteX284" fmla="*/ 0 w 11243827"/>
              <a:gd name="connsiteY284" fmla="*/ 10592 h 5641173"/>
              <a:gd name="connsiteX285" fmla="*/ 11243827 w 11243827"/>
              <a:gd name="connsiteY285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65951 w 11243827"/>
              <a:gd name="connsiteY271" fmla="*/ 5347808 h 5641173"/>
              <a:gd name="connsiteX272" fmla="*/ 147287 w 11243827"/>
              <a:gd name="connsiteY272" fmla="*/ 5352625 h 5641173"/>
              <a:gd name="connsiteX273" fmla="*/ 114847 w 11243827"/>
              <a:gd name="connsiteY273" fmla="*/ 5355844 h 5641173"/>
              <a:gd name="connsiteX274" fmla="*/ 114306 w 11243827"/>
              <a:gd name="connsiteY274" fmla="*/ 5354983 h 5641173"/>
              <a:gd name="connsiteX275" fmla="*/ 89264 w 11243827"/>
              <a:gd name="connsiteY275" fmla="*/ 5348886 h 5641173"/>
              <a:gd name="connsiteX276" fmla="*/ 49794 w 11243827"/>
              <a:gd name="connsiteY276" fmla="*/ 5329950 h 5641173"/>
              <a:gd name="connsiteX277" fmla="*/ 19924 w 11243827"/>
              <a:gd name="connsiteY277" fmla="*/ 5334282 h 5641173"/>
              <a:gd name="connsiteX278" fmla="*/ 13819 w 11243827"/>
              <a:gd name="connsiteY278" fmla="*/ 5334653 h 5641173"/>
              <a:gd name="connsiteX279" fmla="*/ 13657 w 11243827"/>
              <a:gd name="connsiteY279" fmla="*/ 5334455 h 5641173"/>
              <a:gd name="connsiteX280" fmla="*/ 7139 w 11243827"/>
              <a:gd name="connsiteY280" fmla="*/ 5334438 h 5641173"/>
              <a:gd name="connsiteX281" fmla="*/ 2684 w 11243827"/>
              <a:gd name="connsiteY281" fmla="*/ 5335333 h 5641173"/>
              <a:gd name="connsiteX282" fmla="*/ 0 w 11243827"/>
              <a:gd name="connsiteY282" fmla="*/ 5335496 h 5641173"/>
              <a:gd name="connsiteX283" fmla="*/ 0 w 11243827"/>
              <a:gd name="connsiteY283" fmla="*/ 10592 h 5641173"/>
              <a:gd name="connsiteX284" fmla="*/ 11243827 w 11243827"/>
              <a:gd name="connsiteY284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31268 w 11243827"/>
              <a:gd name="connsiteY238" fmla="*/ 5350530 h 5641173"/>
              <a:gd name="connsiteX239" fmla="*/ 1112024 w 11243827"/>
              <a:gd name="connsiteY239" fmla="*/ 5345786 h 5641173"/>
              <a:gd name="connsiteX240" fmla="*/ 1100870 w 11243827"/>
              <a:gd name="connsiteY240" fmla="*/ 5343651 h 5641173"/>
              <a:gd name="connsiteX241" fmla="*/ 1096383 w 11243827"/>
              <a:gd name="connsiteY241" fmla="*/ 5343015 h 5641173"/>
              <a:gd name="connsiteX242" fmla="*/ 1085571 w 11243827"/>
              <a:gd name="connsiteY242" fmla="*/ 5345836 h 5641173"/>
              <a:gd name="connsiteX243" fmla="*/ 1073168 w 11243827"/>
              <a:gd name="connsiteY243" fmla="*/ 5341521 h 5641173"/>
              <a:gd name="connsiteX244" fmla="*/ 1058039 w 11243827"/>
              <a:gd name="connsiteY244" fmla="*/ 5343504 h 5641173"/>
              <a:gd name="connsiteX245" fmla="*/ 1055426 w 11243827"/>
              <a:gd name="connsiteY245" fmla="*/ 5339088 h 5641173"/>
              <a:gd name="connsiteX246" fmla="*/ 1044738 w 11243827"/>
              <a:gd name="connsiteY246" fmla="*/ 5333063 h 5641173"/>
              <a:gd name="connsiteX247" fmla="*/ 1033909 w 11243827"/>
              <a:gd name="connsiteY247" fmla="*/ 5335680 h 5641173"/>
              <a:gd name="connsiteX248" fmla="*/ 1012649 w 11243827"/>
              <a:gd name="connsiteY248" fmla="*/ 5334541 h 5641173"/>
              <a:gd name="connsiteX249" fmla="*/ 1007115 w 11243827"/>
              <a:gd name="connsiteY249" fmla="*/ 5332775 h 5641173"/>
              <a:gd name="connsiteX250" fmla="*/ 986002 w 11243827"/>
              <a:gd name="connsiteY250" fmla="*/ 5334906 h 5641173"/>
              <a:gd name="connsiteX251" fmla="*/ 953418 w 11243827"/>
              <a:gd name="connsiteY251" fmla="*/ 5333901 h 5641173"/>
              <a:gd name="connsiteX252" fmla="*/ 916854 w 11243827"/>
              <a:gd name="connsiteY252" fmla="*/ 5329435 h 5641173"/>
              <a:gd name="connsiteX253" fmla="*/ 905651 w 11243827"/>
              <a:gd name="connsiteY253" fmla="*/ 5332114 h 5641173"/>
              <a:gd name="connsiteX254" fmla="*/ 836961 w 11243827"/>
              <a:gd name="connsiteY254" fmla="*/ 5330803 h 5641173"/>
              <a:gd name="connsiteX255" fmla="*/ 817627 w 11243827"/>
              <a:gd name="connsiteY255" fmla="*/ 5330580 h 5641173"/>
              <a:gd name="connsiteX256" fmla="*/ 801817 w 11243827"/>
              <a:gd name="connsiteY256" fmla="*/ 5325937 h 5641173"/>
              <a:gd name="connsiteX257" fmla="*/ 798857 w 11243827"/>
              <a:gd name="connsiteY257" fmla="*/ 5320979 h 5641173"/>
              <a:gd name="connsiteX258" fmla="*/ 788354 w 11243827"/>
              <a:gd name="connsiteY258" fmla="*/ 5320143 h 5641173"/>
              <a:gd name="connsiteX259" fmla="*/ 785726 w 11243827"/>
              <a:gd name="connsiteY259" fmla="*/ 5318989 h 5641173"/>
              <a:gd name="connsiteX260" fmla="*/ 770507 w 11243827"/>
              <a:gd name="connsiteY260" fmla="*/ 5313309 h 5641173"/>
              <a:gd name="connsiteX261" fmla="*/ 733810 w 11243827"/>
              <a:gd name="connsiteY261" fmla="*/ 5324286 h 5641173"/>
              <a:gd name="connsiteX262" fmla="*/ 692117 w 11243827"/>
              <a:gd name="connsiteY262" fmla="*/ 5318786 h 5641173"/>
              <a:gd name="connsiteX263" fmla="*/ 574943 w 11243827"/>
              <a:gd name="connsiteY263" fmla="*/ 5327578 h 5641173"/>
              <a:gd name="connsiteX264" fmla="*/ 441302 w 11243827"/>
              <a:gd name="connsiteY264" fmla="*/ 5307062 h 5641173"/>
              <a:gd name="connsiteX265" fmla="*/ 336819 w 11243827"/>
              <a:gd name="connsiteY265" fmla="*/ 5336690 h 5641173"/>
              <a:gd name="connsiteX266" fmla="*/ 270932 w 11243827"/>
              <a:gd name="connsiteY266" fmla="*/ 5345451 h 5641173"/>
              <a:gd name="connsiteX267" fmla="*/ 194189 w 11243827"/>
              <a:gd name="connsiteY267" fmla="*/ 5343588 h 5641173"/>
              <a:gd name="connsiteX268" fmla="*/ 192552 w 11243827"/>
              <a:gd name="connsiteY268" fmla="*/ 5342845 h 5641173"/>
              <a:gd name="connsiteX269" fmla="*/ 178320 w 11243827"/>
              <a:gd name="connsiteY269" fmla="*/ 5343766 h 5641173"/>
              <a:gd name="connsiteX270" fmla="*/ 175596 w 11243827"/>
              <a:gd name="connsiteY270" fmla="*/ 5346411 h 5641173"/>
              <a:gd name="connsiteX271" fmla="*/ 147287 w 11243827"/>
              <a:gd name="connsiteY271" fmla="*/ 5352625 h 5641173"/>
              <a:gd name="connsiteX272" fmla="*/ 114847 w 11243827"/>
              <a:gd name="connsiteY272" fmla="*/ 5355844 h 5641173"/>
              <a:gd name="connsiteX273" fmla="*/ 114306 w 11243827"/>
              <a:gd name="connsiteY273" fmla="*/ 5354983 h 5641173"/>
              <a:gd name="connsiteX274" fmla="*/ 89264 w 11243827"/>
              <a:gd name="connsiteY274" fmla="*/ 5348886 h 5641173"/>
              <a:gd name="connsiteX275" fmla="*/ 49794 w 11243827"/>
              <a:gd name="connsiteY275" fmla="*/ 5329950 h 5641173"/>
              <a:gd name="connsiteX276" fmla="*/ 19924 w 11243827"/>
              <a:gd name="connsiteY276" fmla="*/ 5334282 h 5641173"/>
              <a:gd name="connsiteX277" fmla="*/ 13819 w 11243827"/>
              <a:gd name="connsiteY277" fmla="*/ 5334653 h 5641173"/>
              <a:gd name="connsiteX278" fmla="*/ 13657 w 11243827"/>
              <a:gd name="connsiteY278" fmla="*/ 5334455 h 5641173"/>
              <a:gd name="connsiteX279" fmla="*/ 7139 w 11243827"/>
              <a:gd name="connsiteY279" fmla="*/ 5334438 h 5641173"/>
              <a:gd name="connsiteX280" fmla="*/ 2684 w 11243827"/>
              <a:gd name="connsiteY280" fmla="*/ 5335333 h 5641173"/>
              <a:gd name="connsiteX281" fmla="*/ 0 w 11243827"/>
              <a:gd name="connsiteY281" fmla="*/ 5335496 h 5641173"/>
              <a:gd name="connsiteX282" fmla="*/ 0 w 11243827"/>
              <a:gd name="connsiteY282" fmla="*/ 10592 h 5641173"/>
              <a:gd name="connsiteX283" fmla="*/ 11243827 w 11243827"/>
              <a:gd name="connsiteY283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37272 w 11243827"/>
              <a:gd name="connsiteY237" fmla="*/ 5351191 h 5641173"/>
              <a:gd name="connsiteX238" fmla="*/ 1112024 w 11243827"/>
              <a:gd name="connsiteY238" fmla="*/ 5345786 h 5641173"/>
              <a:gd name="connsiteX239" fmla="*/ 1100870 w 11243827"/>
              <a:gd name="connsiteY239" fmla="*/ 5343651 h 5641173"/>
              <a:gd name="connsiteX240" fmla="*/ 1096383 w 11243827"/>
              <a:gd name="connsiteY240" fmla="*/ 5343015 h 5641173"/>
              <a:gd name="connsiteX241" fmla="*/ 1085571 w 11243827"/>
              <a:gd name="connsiteY241" fmla="*/ 5345836 h 5641173"/>
              <a:gd name="connsiteX242" fmla="*/ 1073168 w 11243827"/>
              <a:gd name="connsiteY242" fmla="*/ 5341521 h 5641173"/>
              <a:gd name="connsiteX243" fmla="*/ 1058039 w 11243827"/>
              <a:gd name="connsiteY243" fmla="*/ 5343504 h 5641173"/>
              <a:gd name="connsiteX244" fmla="*/ 1055426 w 11243827"/>
              <a:gd name="connsiteY244" fmla="*/ 5339088 h 5641173"/>
              <a:gd name="connsiteX245" fmla="*/ 1044738 w 11243827"/>
              <a:gd name="connsiteY245" fmla="*/ 5333063 h 5641173"/>
              <a:gd name="connsiteX246" fmla="*/ 1033909 w 11243827"/>
              <a:gd name="connsiteY246" fmla="*/ 5335680 h 5641173"/>
              <a:gd name="connsiteX247" fmla="*/ 1012649 w 11243827"/>
              <a:gd name="connsiteY247" fmla="*/ 5334541 h 5641173"/>
              <a:gd name="connsiteX248" fmla="*/ 1007115 w 11243827"/>
              <a:gd name="connsiteY248" fmla="*/ 5332775 h 5641173"/>
              <a:gd name="connsiteX249" fmla="*/ 986002 w 11243827"/>
              <a:gd name="connsiteY249" fmla="*/ 5334906 h 5641173"/>
              <a:gd name="connsiteX250" fmla="*/ 953418 w 11243827"/>
              <a:gd name="connsiteY250" fmla="*/ 5333901 h 5641173"/>
              <a:gd name="connsiteX251" fmla="*/ 916854 w 11243827"/>
              <a:gd name="connsiteY251" fmla="*/ 5329435 h 5641173"/>
              <a:gd name="connsiteX252" fmla="*/ 905651 w 11243827"/>
              <a:gd name="connsiteY252" fmla="*/ 5332114 h 5641173"/>
              <a:gd name="connsiteX253" fmla="*/ 836961 w 11243827"/>
              <a:gd name="connsiteY253" fmla="*/ 5330803 h 5641173"/>
              <a:gd name="connsiteX254" fmla="*/ 817627 w 11243827"/>
              <a:gd name="connsiteY254" fmla="*/ 5330580 h 5641173"/>
              <a:gd name="connsiteX255" fmla="*/ 801817 w 11243827"/>
              <a:gd name="connsiteY255" fmla="*/ 5325937 h 5641173"/>
              <a:gd name="connsiteX256" fmla="*/ 798857 w 11243827"/>
              <a:gd name="connsiteY256" fmla="*/ 5320979 h 5641173"/>
              <a:gd name="connsiteX257" fmla="*/ 788354 w 11243827"/>
              <a:gd name="connsiteY257" fmla="*/ 5320143 h 5641173"/>
              <a:gd name="connsiteX258" fmla="*/ 785726 w 11243827"/>
              <a:gd name="connsiteY258" fmla="*/ 5318989 h 5641173"/>
              <a:gd name="connsiteX259" fmla="*/ 770507 w 11243827"/>
              <a:gd name="connsiteY259" fmla="*/ 5313309 h 5641173"/>
              <a:gd name="connsiteX260" fmla="*/ 733810 w 11243827"/>
              <a:gd name="connsiteY260" fmla="*/ 5324286 h 5641173"/>
              <a:gd name="connsiteX261" fmla="*/ 692117 w 11243827"/>
              <a:gd name="connsiteY261" fmla="*/ 5318786 h 5641173"/>
              <a:gd name="connsiteX262" fmla="*/ 574943 w 11243827"/>
              <a:gd name="connsiteY262" fmla="*/ 5327578 h 5641173"/>
              <a:gd name="connsiteX263" fmla="*/ 441302 w 11243827"/>
              <a:gd name="connsiteY263" fmla="*/ 5307062 h 5641173"/>
              <a:gd name="connsiteX264" fmla="*/ 336819 w 11243827"/>
              <a:gd name="connsiteY264" fmla="*/ 5336690 h 5641173"/>
              <a:gd name="connsiteX265" fmla="*/ 270932 w 11243827"/>
              <a:gd name="connsiteY265" fmla="*/ 5345451 h 5641173"/>
              <a:gd name="connsiteX266" fmla="*/ 194189 w 11243827"/>
              <a:gd name="connsiteY266" fmla="*/ 5343588 h 5641173"/>
              <a:gd name="connsiteX267" fmla="*/ 192552 w 11243827"/>
              <a:gd name="connsiteY267" fmla="*/ 5342845 h 5641173"/>
              <a:gd name="connsiteX268" fmla="*/ 178320 w 11243827"/>
              <a:gd name="connsiteY268" fmla="*/ 5343766 h 5641173"/>
              <a:gd name="connsiteX269" fmla="*/ 175596 w 11243827"/>
              <a:gd name="connsiteY269" fmla="*/ 5346411 h 5641173"/>
              <a:gd name="connsiteX270" fmla="*/ 147287 w 11243827"/>
              <a:gd name="connsiteY270" fmla="*/ 5352625 h 5641173"/>
              <a:gd name="connsiteX271" fmla="*/ 114847 w 11243827"/>
              <a:gd name="connsiteY271" fmla="*/ 5355844 h 5641173"/>
              <a:gd name="connsiteX272" fmla="*/ 114306 w 11243827"/>
              <a:gd name="connsiteY272" fmla="*/ 5354983 h 5641173"/>
              <a:gd name="connsiteX273" fmla="*/ 89264 w 11243827"/>
              <a:gd name="connsiteY273" fmla="*/ 5348886 h 5641173"/>
              <a:gd name="connsiteX274" fmla="*/ 49794 w 11243827"/>
              <a:gd name="connsiteY274" fmla="*/ 5329950 h 5641173"/>
              <a:gd name="connsiteX275" fmla="*/ 19924 w 11243827"/>
              <a:gd name="connsiteY275" fmla="*/ 5334282 h 5641173"/>
              <a:gd name="connsiteX276" fmla="*/ 13819 w 11243827"/>
              <a:gd name="connsiteY276" fmla="*/ 5334653 h 5641173"/>
              <a:gd name="connsiteX277" fmla="*/ 13657 w 11243827"/>
              <a:gd name="connsiteY277" fmla="*/ 5334455 h 5641173"/>
              <a:gd name="connsiteX278" fmla="*/ 7139 w 11243827"/>
              <a:gd name="connsiteY278" fmla="*/ 5334438 h 5641173"/>
              <a:gd name="connsiteX279" fmla="*/ 2684 w 11243827"/>
              <a:gd name="connsiteY279" fmla="*/ 5335333 h 5641173"/>
              <a:gd name="connsiteX280" fmla="*/ 0 w 11243827"/>
              <a:gd name="connsiteY280" fmla="*/ 5335496 h 5641173"/>
              <a:gd name="connsiteX281" fmla="*/ 0 w 11243827"/>
              <a:gd name="connsiteY281" fmla="*/ 10592 h 5641173"/>
              <a:gd name="connsiteX282" fmla="*/ 11243827 w 11243827"/>
              <a:gd name="connsiteY282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45836 h 5641173"/>
              <a:gd name="connsiteX241" fmla="*/ 1073168 w 11243827"/>
              <a:gd name="connsiteY241" fmla="*/ 5341521 h 5641173"/>
              <a:gd name="connsiteX242" fmla="*/ 1058039 w 11243827"/>
              <a:gd name="connsiteY242" fmla="*/ 5343504 h 5641173"/>
              <a:gd name="connsiteX243" fmla="*/ 1055426 w 11243827"/>
              <a:gd name="connsiteY243" fmla="*/ 5339088 h 5641173"/>
              <a:gd name="connsiteX244" fmla="*/ 1044738 w 11243827"/>
              <a:gd name="connsiteY244" fmla="*/ 5333063 h 5641173"/>
              <a:gd name="connsiteX245" fmla="*/ 1033909 w 11243827"/>
              <a:gd name="connsiteY245" fmla="*/ 5335680 h 5641173"/>
              <a:gd name="connsiteX246" fmla="*/ 1012649 w 11243827"/>
              <a:gd name="connsiteY246" fmla="*/ 5334541 h 5641173"/>
              <a:gd name="connsiteX247" fmla="*/ 1007115 w 11243827"/>
              <a:gd name="connsiteY247" fmla="*/ 5332775 h 5641173"/>
              <a:gd name="connsiteX248" fmla="*/ 986002 w 11243827"/>
              <a:gd name="connsiteY248" fmla="*/ 5334906 h 5641173"/>
              <a:gd name="connsiteX249" fmla="*/ 953418 w 11243827"/>
              <a:gd name="connsiteY249" fmla="*/ 5333901 h 5641173"/>
              <a:gd name="connsiteX250" fmla="*/ 916854 w 11243827"/>
              <a:gd name="connsiteY250" fmla="*/ 5329435 h 5641173"/>
              <a:gd name="connsiteX251" fmla="*/ 905651 w 11243827"/>
              <a:gd name="connsiteY251" fmla="*/ 5332114 h 5641173"/>
              <a:gd name="connsiteX252" fmla="*/ 836961 w 11243827"/>
              <a:gd name="connsiteY252" fmla="*/ 5330803 h 5641173"/>
              <a:gd name="connsiteX253" fmla="*/ 817627 w 11243827"/>
              <a:gd name="connsiteY253" fmla="*/ 5330580 h 5641173"/>
              <a:gd name="connsiteX254" fmla="*/ 801817 w 11243827"/>
              <a:gd name="connsiteY254" fmla="*/ 5325937 h 5641173"/>
              <a:gd name="connsiteX255" fmla="*/ 798857 w 11243827"/>
              <a:gd name="connsiteY255" fmla="*/ 5320979 h 5641173"/>
              <a:gd name="connsiteX256" fmla="*/ 788354 w 11243827"/>
              <a:gd name="connsiteY256" fmla="*/ 5320143 h 5641173"/>
              <a:gd name="connsiteX257" fmla="*/ 785726 w 11243827"/>
              <a:gd name="connsiteY257" fmla="*/ 5318989 h 5641173"/>
              <a:gd name="connsiteX258" fmla="*/ 770507 w 11243827"/>
              <a:gd name="connsiteY258" fmla="*/ 5313309 h 5641173"/>
              <a:gd name="connsiteX259" fmla="*/ 733810 w 11243827"/>
              <a:gd name="connsiteY259" fmla="*/ 5324286 h 5641173"/>
              <a:gd name="connsiteX260" fmla="*/ 692117 w 11243827"/>
              <a:gd name="connsiteY260" fmla="*/ 5318786 h 5641173"/>
              <a:gd name="connsiteX261" fmla="*/ 574943 w 11243827"/>
              <a:gd name="connsiteY261" fmla="*/ 5327578 h 5641173"/>
              <a:gd name="connsiteX262" fmla="*/ 441302 w 11243827"/>
              <a:gd name="connsiteY262" fmla="*/ 5307062 h 5641173"/>
              <a:gd name="connsiteX263" fmla="*/ 336819 w 11243827"/>
              <a:gd name="connsiteY263" fmla="*/ 5336690 h 5641173"/>
              <a:gd name="connsiteX264" fmla="*/ 270932 w 11243827"/>
              <a:gd name="connsiteY264" fmla="*/ 5345451 h 5641173"/>
              <a:gd name="connsiteX265" fmla="*/ 194189 w 11243827"/>
              <a:gd name="connsiteY265" fmla="*/ 5343588 h 5641173"/>
              <a:gd name="connsiteX266" fmla="*/ 192552 w 11243827"/>
              <a:gd name="connsiteY266" fmla="*/ 5342845 h 5641173"/>
              <a:gd name="connsiteX267" fmla="*/ 178320 w 11243827"/>
              <a:gd name="connsiteY267" fmla="*/ 5343766 h 5641173"/>
              <a:gd name="connsiteX268" fmla="*/ 175596 w 11243827"/>
              <a:gd name="connsiteY268" fmla="*/ 5346411 h 5641173"/>
              <a:gd name="connsiteX269" fmla="*/ 147287 w 11243827"/>
              <a:gd name="connsiteY269" fmla="*/ 5352625 h 5641173"/>
              <a:gd name="connsiteX270" fmla="*/ 114847 w 11243827"/>
              <a:gd name="connsiteY270" fmla="*/ 5355844 h 5641173"/>
              <a:gd name="connsiteX271" fmla="*/ 114306 w 11243827"/>
              <a:gd name="connsiteY271" fmla="*/ 5354983 h 5641173"/>
              <a:gd name="connsiteX272" fmla="*/ 89264 w 11243827"/>
              <a:gd name="connsiteY272" fmla="*/ 5348886 h 5641173"/>
              <a:gd name="connsiteX273" fmla="*/ 49794 w 11243827"/>
              <a:gd name="connsiteY273" fmla="*/ 5329950 h 5641173"/>
              <a:gd name="connsiteX274" fmla="*/ 19924 w 11243827"/>
              <a:gd name="connsiteY274" fmla="*/ 5334282 h 5641173"/>
              <a:gd name="connsiteX275" fmla="*/ 13819 w 11243827"/>
              <a:gd name="connsiteY275" fmla="*/ 5334653 h 5641173"/>
              <a:gd name="connsiteX276" fmla="*/ 13657 w 11243827"/>
              <a:gd name="connsiteY276" fmla="*/ 5334455 h 5641173"/>
              <a:gd name="connsiteX277" fmla="*/ 7139 w 11243827"/>
              <a:gd name="connsiteY277" fmla="*/ 5334438 h 5641173"/>
              <a:gd name="connsiteX278" fmla="*/ 2684 w 11243827"/>
              <a:gd name="connsiteY278" fmla="*/ 5335333 h 5641173"/>
              <a:gd name="connsiteX279" fmla="*/ 0 w 11243827"/>
              <a:gd name="connsiteY279" fmla="*/ 5335496 h 5641173"/>
              <a:gd name="connsiteX280" fmla="*/ 0 w 11243827"/>
              <a:gd name="connsiteY280" fmla="*/ 10592 h 5641173"/>
              <a:gd name="connsiteX281" fmla="*/ 11243827 w 11243827"/>
              <a:gd name="connsiteY281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45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6002 w 11243827"/>
              <a:gd name="connsiteY247" fmla="*/ 5334906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6002 w 11243827"/>
              <a:gd name="connsiteY247" fmla="*/ 5334906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7447 w 11243827"/>
              <a:gd name="connsiteY247" fmla="*/ 5346462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6961 w 11243827"/>
              <a:gd name="connsiteY251" fmla="*/ 5330803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85571 w 11243827"/>
              <a:gd name="connsiteY240" fmla="*/ 5358836 h 5641173"/>
              <a:gd name="connsiteX241" fmla="*/ 1058039 w 11243827"/>
              <a:gd name="connsiteY241" fmla="*/ 5343504 h 5641173"/>
              <a:gd name="connsiteX242" fmla="*/ 1055426 w 11243827"/>
              <a:gd name="connsiteY242" fmla="*/ 5339088 h 5641173"/>
              <a:gd name="connsiteX243" fmla="*/ 1044738 w 11243827"/>
              <a:gd name="connsiteY243" fmla="*/ 5333063 h 5641173"/>
              <a:gd name="connsiteX244" fmla="*/ 1033909 w 11243827"/>
              <a:gd name="connsiteY244" fmla="*/ 5335680 h 5641173"/>
              <a:gd name="connsiteX245" fmla="*/ 1012649 w 11243827"/>
              <a:gd name="connsiteY245" fmla="*/ 5334541 h 5641173"/>
              <a:gd name="connsiteX246" fmla="*/ 1007115 w 11243827"/>
              <a:gd name="connsiteY246" fmla="*/ 5332775 h 5641173"/>
              <a:gd name="connsiteX247" fmla="*/ 987447 w 11243827"/>
              <a:gd name="connsiteY247" fmla="*/ 5346462 h 5641173"/>
              <a:gd name="connsiteX248" fmla="*/ 953418 w 11243827"/>
              <a:gd name="connsiteY248" fmla="*/ 5333901 h 5641173"/>
              <a:gd name="connsiteX249" fmla="*/ 916854 w 11243827"/>
              <a:gd name="connsiteY249" fmla="*/ 5329435 h 5641173"/>
              <a:gd name="connsiteX250" fmla="*/ 905651 w 11243827"/>
              <a:gd name="connsiteY250" fmla="*/ 5332114 h 5641173"/>
              <a:gd name="connsiteX251" fmla="*/ 838405 w 11243827"/>
              <a:gd name="connsiteY251" fmla="*/ 5339470 h 5641173"/>
              <a:gd name="connsiteX252" fmla="*/ 817627 w 11243827"/>
              <a:gd name="connsiteY252" fmla="*/ 5330580 h 5641173"/>
              <a:gd name="connsiteX253" fmla="*/ 801817 w 11243827"/>
              <a:gd name="connsiteY253" fmla="*/ 5325937 h 5641173"/>
              <a:gd name="connsiteX254" fmla="*/ 798857 w 11243827"/>
              <a:gd name="connsiteY254" fmla="*/ 5320979 h 5641173"/>
              <a:gd name="connsiteX255" fmla="*/ 788354 w 11243827"/>
              <a:gd name="connsiteY255" fmla="*/ 5320143 h 5641173"/>
              <a:gd name="connsiteX256" fmla="*/ 785726 w 11243827"/>
              <a:gd name="connsiteY256" fmla="*/ 5318989 h 5641173"/>
              <a:gd name="connsiteX257" fmla="*/ 770507 w 11243827"/>
              <a:gd name="connsiteY257" fmla="*/ 5313309 h 5641173"/>
              <a:gd name="connsiteX258" fmla="*/ 733810 w 11243827"/>
              <a:gd name="connsiteY258" fmla="*/ 5324286 h 5641173"/>
              <a:gd name="connsiteX259" fmla="*/ 692117 w 11243827"/>
              <a:gd name="connsiteY259" fmla="*/ 5318786 h 5641173"/>
              <a:gd name="connsiteX260" fmla="*/ 574943 w 11243827"/>
              <a:gd name="connsiteY260" fmla="*/ 5327578 h 5641173"/>
              <a:gd name="connsiteX261" fmla="*/ 441302 w 11243827"/>
              <a:gd name="connsiteY261" fmla="*/ 5307062 h 5641173"/>
              <a:gd name="connsiteX262" fmla="*/ 336819 w 11243827"/>
              <a:gd name="connsiteY262" fmla="*/ 5336690 h 5641173"/>
              <a:gd name="connsiteX263" fmla="*/ 270932 w 11243827"/>
              <a:gd name="connsiteY263" fmla="*/ 5345451 h 5641173"/>
              <a:gd name="connsiteX264" fmla="*/ 194189 w 11243827"/>
              <a:gd name="connsiteY264" fmla="*/ 5343588 h 5641173"/>
              <a:gd name="connsiteX265" fmla="*/ 192552 w 11243827"/>
              <a:gd name="connsiteY265" fmla="*/ 5342845 h 5641173"/>
              <a:gd name="connsiteX266" fmla="*/ 178320 w 11243827"/>
              <a:gd name="connsiteY266" fmla="*/ 5343766 h 5641173"/>
              <a:gd name="connsiteX267" fmla="*/ 175596 w 11243827"/>
              <a:gd name="connsiteY267" fmla="*/ 5346411 h 5641173"/>
              <a:gd name="connsiteX268" fmla="*/ 147287 w 11243827"/>
              <a:gd name="connsiteY268" fmla="*/ 5352625 h 5641173"/>
              <a:gd name="connsiteX269" fmla="*/ 114847 w 11243827"/>
              <a:gd name="connsiteY269" fmla="*/ 5355844 h 5641173"/>
              <a:gd name="connsiteX270" fmla="*/ 114306 w 11243827"/>
              <a:gd name="connsiteY270" fmla="*/ 5354983 h 5641173"/>
              <a:gd name="connsiteX271" fmla="*/ 89264 w 11243827"/>
              <a:gd name="connsiteY271" fmla="*/ 5348886 h 5641173"/>
              <a:gd name="connsiteX272" fmla="*/ 49794 w 11243827"/>
              <a:gd name="connsiteY272" fmla="*/ 5329950 h 5641173"/>
              <a:gd name="connsiteX273" fmla="*/ 19924 w 11243827"/>
              <a:gd name="connsiteY273" fmla="*/ 5334282 h 5641173"/>
              <a:gd name="connsiteX274" fmla="*/ 13819 w 11243827"/>
              <a:gd name="connsiteY274" fmla="*/ 5334653 h 5641173"/>
              <a:gd name="connsiteX275" fmla="*/ 13657 w 11243827"/>
              <a:gd name="connsiteY275" fmla="*/ 5334455 h 5641173"/>
              <a:gd name="connsiteX276" fmla="*/ 7139 w 11243827"/>
              <a:gd name="connsiteY276" fmla="*/ 5334438 h 5641173"/>
              <a:gd name="connsiteX277" fmla="*/ 2684 w 11243827"/>
              <a:gd name="connsiteY277" fmla="*/ 5335333 h 5641173"/>
              <a:gd name="connsiteX278" fmla="*/ 0 w 11243827"/>
              <a:gd name="connsiteY278" fmla="*/ 5335496 h 5641173"/>
              <a:gd name="connsiteX279" fmla="*/ 0 w 11243827"/>
              <a:gd name="connsiteY279" fmla="*/ 10592 h 5641173"/>
              <a:gd name="connsiteX280" fmla="*/ 11243827 w 11243827"/>
              <a:gd name="connsiteY280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05383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32830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001571 h 5641173"/>
              <a:gd name="connsiteX3" fmla="*/ 11243827 w 11243827"/>
              <a:gd name="connsiteY3" fmla="*/ 5209610 h 5641173"/>
              <a:gd name="connsiteX4" fmla="*/ 11240675 w 11243827"/>
              <a:gd name="connsiteY4" fmla="*/ 5210442 h 5641173"/>
              <a:gd name="connsiteX5" fmla="*/ 11179959 w 11243827"/>
              <a:gd name="connsiteY5" fmla="*/ 5221199 h 5641173"/>
              <a:gd name="connsiteX6" fmla="*/ 11105493 w 11243827"/>
              <a:gd name="connsiteY6" fmla="*/ 5259905 h 5641173"/>
              <a:gd name="connsiteX7" fmla="*/ 11078640 w 11243827"/>
              <a:gd name="connsiteY7" fmla="*/ 5263531 h 5641173"/>
              <a:gd name="connsiteX8" fmla="*/ 11079616 w 11243827"/>
              <a:gd name="connsiteY8" fmla="*/ 5270380 h 5641173"/>
              <a:gd name="connsiteX9" fmla="*/ 11069641 w 11243827"/>
              <a:gd name="connsiteY9" fmla="*/ 5270884 h 5641173"/>
              <a:gd name="connsiteX10" fmla="*/ 11047377 w 11243827"/>
              <a:gd name="connsiteY10" fmla="*/ 5271051 h 5641173"/>
              <a:gd name="connsiteX11" fmla="*/ 10980705 w 11243827"/>
              <a:gd name="connsiteY11" fmla="*/ 5272951 h 5641173"/>
              <a:gd name="connsiteX12" fmla="*/ 10962514 w 11243827"/>
              <a:gd name="connsiteY12" fmla="*/ 5286084 h 5641173"/>
              <a:gd name="connsiteX13" fmla="*/ 10945307 w 11243827"/>
              <a:gd name="connsiteY13" fmla="*/ 5286290 h 5641173"/>
              <a:gd name="connsiteX14" fmla="*/ 10845516 w 11243827"/>
              <a:gd name="connsiteY14" fmla="*/ 5303894 h 5641173"/>
              <a:gd name="connsiteX15" fmla="*/ 10831795 w 11243827"/>
              <a:gd name="connsiteY15" fmla="*/ 5305210 h 5641173"/>
              <a:gd name="connsiteX16" fmla="*/ 10824365 w 11243827"/>
              <a:gd name="connsiteY16" fmla="*/ 5311111 h 5641173"/>
              <a:gd name="connsiteX17" fmla="*/ 10797756 w 11243827"/>
              <a:gd name="connsiteY17" fmla="*/ 5312285 h 5641173"/>
              <a:gd name="connsiteX18" fmla="*/ 10796525 w 11243827"/>
              <a:gd name="connsiteY18" fmla="*/ 5315645 h 5641173"/>
              <a:gd name="connsiteX19" fmla="*/ 10709063 w 11243827"/>
              <a:gd name="connsiteY19" fmla="*/ 5344492 h 5641173"/>
              <a:gd name="connsiteX20" fmla="*/ 10694078 w 11243827"/>
              <a:gd name="connsiteY20" fmla="*/ 5349258 h 5641173"/>
              <a:gd name="connsiteX21" fmla="*/ 10681131 w 11243827"/>
              <a:gd name="connsiteY21" fmla="*/ 5347812 h 5641173"/>
              <a:gd name="connsiteX22" fmla="*/ 10609448 w 11243827"/>
              <a:gd name="connsiteY22" fmla="*/ 5351931 h 5641173"/>
              <a:gd name="connsiteX23" fmla="*/ 10592397 w 11243827"/>
              <a:gd name="connsiteY23" fmla="*/ 5349402 h 5641173"/>
              <a:gd name="connsiteX24" fmla="*/ 10585227 w 11243827"/>
              <a:gd name="connsiteY24" fmla="*/ 5344063 h 5641173"/>
              <a:gd name="connsiteX25" fmla="*/ 10557472 w 11243827"/>
              <a:gd name="connsiteY25" fmla="*/ 5354151 h 5641173"/>
              <a:gd name="connsiteX26" fmla="*/ 10514646 w 11243827"/>
              <a:gd name="connsiteY26" fmla="*/ 5361064 h 5641173"/>
              <a:gd name="connsiteX27" fmla="*/ 10494292 w 11243827"/>
              <a:gd name="connsiteY27" fmla="*/ 5366054 h 5641173"/>
              <a:gd name="connsiteX28" fmla="*/ 10477869 w 11243827"/>
              <a:gd name="connsiteY28" fmla="*/ 5363025 h 5641173"/>
              <a:gd name="connsiteX29" fmla="*/ 10384411 w 11243827"/>
              <a:gd name="connsiteY29" fmla="*/ 5362257 h 5641173"/>
              <a:gd name="connsiteX30" fmla="*/ 10362921 w 11243827"/>
              <a:gd name="connsiteY30" fmla="*/ 5357444 h 5641173"/>
              <a:gd name="connsiteX31" fmla="*/ 10352736 w 11243827"/>
              <a:gd name="connsiteY31" fmla="*/ 5347851 h 5641173"/>
              <a:gd name="connsiteX32" fmla="*/ 10344754 w 11243827"/>
              <a:gd name="connsiteY32" fmla="*/ 5351272 h 5641173"/>
              <a:gd name="connsiteX33" fmla="*/ 10288226 w 11243827"/>
              <a:gd name="connsiteY33" fmla="*/ 5351613 h 5641173"/>
              <a:gd name="connsiteX34" fmla="*/ 10251350 w 11243827"/>
              <a:gd name="connsiteY34" fmla="*/ 5352711 h 5641173"/>
              <a:gd name="connsiteX35" fmla="*/ 10249108 w 11243827"/>
              <a:gd name="connsiteY35" fmla="*/ 5365881 h 5641173"/>
              <a:gd name="connsiteX36" fmla="*/ 10216272 w 11243827"/>
              <a:gd name="connsiteY36" fmla="*/ 5370573 h 5641173"/>
              <a:gd name="connsiteX37" fmla="*/ 10181278 w 11243827"/>
              <a:gd name="connsiteY37" fmla="*/ 5362119 h 5641173"/>
              <a:gd name="connsiteX38" fmla="*/ 10140033 w 11243827"/>
              <a:gd name="connsiteY38" fmla="*/ 5363304 h 5641173"/>
              <a:gd name="connsiteX39" fmla="*/ 10115353 w 11243827"/>
              <a:gd name="connsiteY39" fmla="*/ 5363869 h 5641173"/>
              <a:gd name="connsiteX40" fmla="*/ 10050578 w 11243827"/>
              <a:gd name="connsiteY40" fmla="*/ 5376153 h 5641173"/>
              <a:gd name="connsiteX41" fmla="*/ 9945478 w 11243827"/>
              <a:gd name="connsiteY41" fmla="*/ 5422859 h 5641173"/>
              <a:gd name="connsiteX42" fmla="*/ 9912481 w 11243827"/>
              <a:gd name="connsiteY42" fmla="*/ 5429477 h 5641173"/>
              <a:gd name="connsiteX43" fmla="*/ 9906713 w 11243827"/>
              <a:gd name="connsiteY43" fmla="*/ 5426784 h 5641173"/>
              <a:gd name="connsiteX44" fmla="*/ 9742436 w 11243827"/>
              <a:gd name="connsiteY44" fmla="*/ 5454834 h 5641173"/>
              <a:gd name="connsiteX45" fmla="*/ 9713044 w 11243827"/>
              <a:gd name="connsiteY45" fmla="*/ 5456476 h 5641173"/>
              <a:gd name="connsiteX46" fmla="*/ 9691033 w 11243827"/>
              <a:gd name="connsiteY46" fmla="*/ 5455451 h 5641173"/>
              <a:gd name="connsiteX47" fmla="*/ 9638355 w 11243827"/>
              <a:gd name="connsiteY47" fmla="*/ 5464794 h 5641173"/>
              <a:gd name="connsiteX48" fmla="*/ 9552434 w 11243827"/>
              <a:gd name="connsiteY48" fmla="*/ 5485280 h 5641173"/>
              <a:gd name="connsiteX49" fmla="*/ 9533883 w 11243827"/>
              <a:gd name="connsiteY49" fmla="*/ 5488516 h 5641173"/>
              <a:gd name="connsiteX50" fmla="*/ 9516916 w 11243827"/>
              <a:gd name="connsiteY50" fmla="*/ 5486828 h 5641173"/>
              <a:gd name="connsiteX51" fmla="*/ 9512093 w 11243827"/>
              <a:gd name="connsiteY51" fmla="*/ 5482541 h 5641173"/>
              <a:gd name="connsiteX52" fmla="*/ 9501725 w 11243827"/>
              <a:gd name="connsiteY52" fmla="*/ 5483603 h 5641173"/>
              <a:gd name="connsiteX53" fmla="*/ 9498754 w 11243827"/>
              <a:gd name="connsiteY53" fmla="*/ 5482951 h 5641173"/>
              <a:gd name="connsiteX54" fmla="*/ 9481932 w 11243827"/>
              <a:gd name="connsiteY54" fmla="*/ 5480151 h 5641173"/>
              <a:gd name="connsiteX55" fmla="*/ 9451321 w 11243827"/>
              <a:gd name="connsiteY55" fmla="*/ 5497375 h 5641173"/>
              <a:gd name="connsiteX56" fmla="*/ 9409298 w 11243827"/>
              <a:gd name="connsiteY56" fmla="*/ 5499478 h 5641173"/>
              <a:gd name="connsiteX57" fmla="*/ 9303056 w 11243827"/>
              <a:gd name="connsiteY57" fmla="*/ 5519093 h 5641173"/>
              <a:gd name="connsiteX58" fmla="*/ 9229078 w 11243827"/>
              <a:gd name="connsiteY58" fmla="*/ 5524154 h 5641173"/>
              <a:gd name="connsiteX59" fmla="*/ 9165105 w 11243827"/>
              <a:gd name="connsiteY59" fmla="*/ 5532892 h 5641173"/>
              <a:gd name="connsiteX60" fmla="*/ 9077301 w 11243827"/>
              <a:gd name="connsiteY60" fmla="*/ 5580356 h 5641173"/>
              <a:gd name="connsiteX61" fmla="*/ 8960065 w 11243827"/>
              <a:gd name="connsiteY61" fmla="*/ 5597982 h 5641173"/>
              <a:gd name="connsiteX62" fmla="*/ 8953536 w 11243827"/>
              <a:gd name="connsiteY62" fmla="*/ 5606638 h 5641173"/>
              <a:gd name="connsiteX63" fmla="*/ 8943907 w 11243827"/>
              <a:gd name="connsiteY63" fmla="*/ 5612541 h 5641173"/>
              <a:gd name="connsiteX64" fmla="*/ 8942046 w 11243827"/>
              <a:gd name="connsiteY64" fmla="*/ 5612112 h 5641173"/>
              <a:gd name="connsiteX65" fmla="*/ 8928824 w 11243827"/>
              <a:gd name="connsiteY65" fmla="*/ 5615549 h 5641173"/>
              <a:gd name="connsiteX66" fmla="*/ 8927294 w 11243827"/>
              <a:gd name="connsiteY66" fmla="*/ 5618607 h 5641173"/>
              <a:gd name="connsiteX67" fmla="*/ 8918651 w 11243827"/>
              <a:gd name="connsiteY67" fmla="*/ 5621688 h 5641173"/>
              <a:gd name="connsiteX68" fmla="*/ 8902772 w 11243827"/>
              <a:gd name="connsiteY68" fmla="*/ 5629703 h 5641173"/>
              <a:gd name="connsiteX69" fmla="*/ 8898724 w 11243827"/>
              <a:gd name="connsiteY69" fmla="*/ 5629379 h 5641173"/>
              <a:gd name="connsiteX70" fmla="*/ 8873099 w 11243827"/>
              <a:gd name="connsiteY70" fmla="*/ 5638628 h 5641173"/>
              <a:gd name="connsiteX71" fmla="*/ 8872234 w 11243827"/>
              <a:gd name="connsiteY71" fmla="*/ 5637889 h 5641173"/>
              <a:gd name="connsiteX72" fmla="*/ 8862777 w 11243827"/>
              <a:gd name="connsiteY72" fmla="*/ 5636711 h 5641173"/>
              <a:gd name="connsiteX73" fmla="*/ 8845869 w 11243827"/>
              <a:gd name="connsiteY73" fmla="*/ 5636436 h 5641173"/>
              <a:gd name="connsiteX74" fmla="*/ 8800548 w 11243827"/>
              <a:gd name="connsiteY74" fmla="*/ 5625084 h 5641173"/>
              <a:gd name="connsiteX75" fmla="*/ 8773774 w 11243827"/>
              <a:gd name="connsiteY75" fmla="*/ 5634630 h 5641173"/>
              <a:gd name="connsiteX76" fmla="*/ 8698255 w 11243827"/>
              <a:gd name="connsiteY76" fmla="*/ 5636083 h 5641173"/>
              <a:gd name="connsiteX77" fmla="*/ 8619167 w 11243827"/>
              <a:gd name="connsiteY77" fmla="*/ 5619130 h 5641173"/>
              <a:gd name="connsiteX78" fmla="*/ 8539822 w 11243827"/>
              <a:gd name="connsiteY78" fmla="*/ 5616905 h 5641173"/>
              <a:gd name="connsiteX79" fmla="*/ 8511094 w 11243827"/>
              <a:gd name="connsiteY79" fmla="*/ 5617360 h 5641173"/>
              <a:gd name="connsiteX80" fmla="*/ 8459886 w 11243827"/>
              <a:gd name="connsiteY80" fmla="*/ 5612612 h 5641173"/>
              <a:gd name="connsiteX81" fmla="*/ 8436432 w 11243827"/>
              <a:gd name="connsiteY81" fmla="*/ 5606990 h 5641173"/>
              <a:gd name="connsiteX82" fmla="*/ 8435403 w 11243827"/>
              <a:gd name="connsiteY82" fmla="*/ 5607336 h 5641173"/>
              <a:gd name="connsiteX83" fmla="*/ 8433307 w 11243827"/>
              <a:gd name="connsiteY83" fmla="*/ 5604917 h 5641173"/>
              <a:gd name="connsiteX84" fmla="*/ 8428968 w 11243827"/>
              <a:gd name="connsiteY84" fmla="*/ 5603796 h 5641173"/>
              <a:gd name="connsiteX85" fmla="*/ 8417124 w 11243827"/>
              <a:gd name="connsiteY85" fmla="*/ 5604518 h 5641173"/>
              <a:gd name="connsiteX86" fmla="*/ 8412669 w 11243827"/>
              <a:gd name="connsiteY86" fmla="*/ 5605413 h 5641173"/>
              <a:gd name="connsiteX87" fmla="*/ 8406152 w 11243827"/>
              <a:gd name="connsiteY87" fmla="*/ 5605396 h 5641173"/>
              <a:gd name="connsiteX88" fmla="*/ 8405989 w 11243827"/>
              <a:gd name="connsiteY88" fmla="*/ 5605197 h 5641173"/>
              <a:gd name="connsiteX89" fmla="*/ 8399884 w 11243827"/>
              <a:gd name="connsiteY89" fmla="*/ 5605568 h 5641173"/>
              <a:gd name="connsiteX90" fmla="*/ 8370014 w 11243827"/>
              <a:gd name="connsiteY90" fmla="*/ 5609900 h 5641173"/>
              <a:gd name="connsiteX91" fmla="*/ 8330544 w 11243827"/>
              <a:gd name="connsiteY91" fmla="*/ 5590964 h 5641173"/>
              <a:gd name="connsiteX92" fmla="*/ 8314221 w 11243827"/>
              <a:gd name="connsiteY92" fmla="*/ 5587682 h 5641173"/>
              <a:gd name="connsiteX93" fmla="*/ 8305502 w 11243827"/>
              <a:gd name="connsiteY93" fmla="*/ 5584868 h 5641173"/>
              <a:gd name="connsiteX94" fmla="*/ 8304962 w 11243827"/>
              <a:gd name="connsiteY94" fmla="*/ 5584007 h 5641173"/>
              <a:gd name="connsiteX95" fmla="*/ 8276324 w 11243827"/>
              <a:gd name="connsiteY95" fmla="*/ 5588260 h 5641173"/>
              <a:gd name="connsiteX96" fmla="*/ 8272522 w 11243827"/>
              <a:gd name="connsiteY96" fmla="*/ 5587226 h 5641173"/>
              <a:gd name="connsiteX97" fmla="*/ 8253857 w 11243827"/>
              <a:gd name="connsiteY97" fmla="*/ 5592043 h 5641173"/>
              <a:gd name="connsiteX98" fmla="*/ 8244212 w 11243827"/>
              <a:gd name="connsiteY98" fmla="*/ 5593439 h 5641173"/>
              <a:gd name="connsiteX99" fmla="*/ 8241488 w 11243827"/>
              <a:gd name="connsiteY99" fmla="*/ 5596085 h 5641173"/>
              <a:gd name="connsiteX100" fmla="*/ 8227256 w 11243827"/>
              <a:gd name="connsiteY100" fmla="*/ 5597005 h 5641173"/>
              <a:gd name="connsiteX101" fmla="*/ 8225619 w 11243827"/>
              <a:gd name="connsiteY101" fmla="*/ 5596262 h 5641173"/>
              <a:gd name="connsiteX102" fmla="*/ 8213882 w 11243827"/>
              <a:gd name="connsiteY102" fmla="*/ 5600179 h 5641173"/>
              <a:gd name="connsiteX103" fmla="*/ 8204045 w 11243827"/>
              <a:gd name="connsiteY103" fmla="*/ 5607275 h 5641173"/>
              <a:gd name="connsiteX104" fmla="*/ 8082989 w 11243827"/>
              <a:gd name="connsiteY104" fmla="*/ 5603160 h 5641173"/>
              <a:gd name="connsiteX105" fmla="*/ 7976942 w 11243827"/>
              <a:gd name="connsiteY105" fmla="*/ 5598455 h 5641173"/>
              <a:gd name="connsiteX106" fmla="*/ 7950121 w 11243827"/>
              <a:gd name="connsiteY106" fmla="*/ 5590893 h 5641173"/>
              <a:gd name="connsiteX107" fmla="*/ 7727691 w 11243827"/>
              <a:gd name="connsiteY107" fmla="*/ 5621064 h 5641173"/>
              <a:gd name="connsiteX108" fmla="*/ 7685998 w 11243827"/>
              <a:gd name="connsiteY108" fmla="*/ 5615564 h 5641173"/>
              <a:gd name="connsiteX109" fmla="*/ 7649302 w 11243827"/>
              <a:gd name="connsiteY109" fmla="*/ 5626541 h 5641173"/>
              <a:gd name="connsiteX110" fmla="*/ 7634083 w 11243827"/>
              <a:gd name="connsiteY110" fmla="*/ 5620862 h 5641173"/>
              <a:gd name="connsiteX111" fmla="*/ 7631455 w 11243827"/>
              <a:gd name="connsiteY111" fmla="*/ 5619708 h 5641173"/>
              <a:gd name="connsiteX112" fmla="*/ 7620952 w 11243827"/>
              <a:gd name="connsiteY112" fmla="*/ 5618872 h 5641173"/>
              <a:gd name="connsiteX113" fmla="*/ 7617992 w 11243827"/>
              <a:gd name="connsiteY113" fmla="*/ 5613914 h 5641173"/>
              <a:gd name="connsiteX114" fmla="*/ 7602182 w 11243827"/>
              <a:gd name="connsiteY114" fmla="*/ 5609271 h 5641173"/>
              <a:gd name="connsiteX115" fmla="*/ 7582847 w 11243827"/>
              <a:gd name="connsiteY115" fmla="*/ 5609047 h 5641173"/>
              <a:gd name="connsiteX116" fmla="*/ 7514158 w 11243827"/>
              <a:gd name="connsiteY116" fmla="*/ 5607737 h 5641173"/>
              <a:gd name="connsiteX117" fmla="*/ 7502955 w 11243827"/>
              <a:gd name="connsiteY117" fmla="*/ 5610415 h 5641173"/>
              <a:gd name="connsiteX118" fmla="*/ 7466391 w 11243827"/>
              <a:gd name="connsiteY118" fmla="*/ 5605949 h 5641173"/>
              <a:gd name="connsiteX119" fmla="*/ 7433806 w 11243827"/>
              <a:gd name="connsiteY119" fmla="*/ 5604945 h 5641173"/>
              <a:gd name="connsiteX120" fmla="*/ 7412693 w 11243827"/>
              <a:gd name="connsiteY120" fmla="*/ 5607075 h 5641173"/>
              <a:gd name="connsiteX121" fmla="*/ 7407159 w 11243827"/>
              <a:gd name="connsiteY121" fmla="*/ 5605310 h 5641173"/>
              <a:gd name="connsiteX122" fmla="*/ 7385900 w 11243827"/>
              <a:gd name="connsiteY122" fmla="*/ 5604171 h 5641173"/>
              <a:gd name="connsiteX123" fmla="*/ 7375071 w 11243827"/>
              <a:gd name="connsiteY123" fmla="*/ 5606788 h 5641173"/>
              <a:gd name="connsiteX124" fmla="*/ 7364382 w 11243827"/>
              <a:gd name="connsiteY124" fmla="*/ 5600762 h 5641173"/>
              <a:gd name="connsiteX125" fmla="*/ 7361770 w 11243827"/>
              <a:gd name="connsiteY125" fmla="*/ 5596347 h 5641173"/>
              <a:gd name="connsiteX126" fmla="*/ 7346641 w 11243827"/>
              <a:gd name="connsiteY126" fmla="*/ 5598329 h 5641173"/>
              <a:gd name="connsiteX127" fmla="*/ 7334238 w 11243827"/>
              <a:gd name="connsiteY127" fmla="*/ 5594014 h 5641173"/>
              <a:gd name="connsiteX128" fmla="*/ 7323426 w 11243827"/>
              <a:gd name="connsiteY128" fmla="*/ 5596835 h 5641173"/>
              <a:gd name="connsiteX129" fmla="*/ 7318938 w 11243827"/>
              <a:gd name="connsiteY129" fmla="*/ 5596200 h 5641173"/>
              <a:gd name="connsiteX130" fmla="*/ 7307784 w 11243827"/>
              <a:gd name="connsiteY130" fmla="*/ 5594065 h 5641173"/>
              <a:gd name="connsiteX131" fmla="*/ 7288540 w 11243827"/>
              <a:gd name="connsiteY131" fmla="*/ 5589320 h 5641173"/>
              <a:gd name="connsiteX132" fmla="*/ 7282537 w 11243827"/>
              <a:gd name="connsiteY132" fmla="*/ 5588660 h 5641173"/>
              <a:gd name="connsiteX133" fmla="*/ 7269466 w 11243827"/>
              <a:gd name="connsiteY133" fmla="*/ 5581404 h 5641173"/>
              <a:gd name="connsiteX134" fmla="*/ 7244165 w 11243827"/>
              <a:gd name="connsiteY134" fmla="*/ 5575200 h 5641173"/>
              <a:gd name="connsiteX135" fmla="*/ 7199619 w 11243827"/>
              <a:gd name="connsiteY135" fmla="*/ 5553550 h 5641173"/>
              <a:gd name="connsiteX136" fmla="*/ 7173434 w 11243827"/>
              <a:gd name="connsiteY136" fmla="*/ 5543219 h 5641173"/>
              <a:gd name="connsiteX137" fmla="*/ 7155718 w 11243827"/>
              <a:gd name="connsiteY137" fmla="*/ 5533697 h 5641173"/>
              <a:gd name="connsiteX138" fmla="*/ 7103430 w 11243827"/>
              <a:gd name="connsiteY138" fmla="*/ 5520249 h 5641173"/>
              <a:gd name="connsiteX139" fmla="*/ 7013746 w 11243827"/>
              <a:gd name="connsiteY139" fmla="*/ 5502470 h 5641173"/>
              <a:gd name="connsiteX140" fmla="*/ 6995379 w 11243827"/>
              <a:gd name="connsiteY140" fmla="*/ 5497693 h 5641173"/>
              <a:gd name="connsiteX141" fmla="*/ 6982475 w 11243827"/>
              <a:gd name="connsiteY141" fmla="*/ 5489641 h 5641173"/>
              <a:gd name="connsiteX142" fmla="*/ 6981994 w 11243827"/>
              <a:gd name="connsiteY142" fmla="*/ 5484335 h 5641173"/>
              <a:gd name="connsiteX143" fmla="*/ 6972355 w 11243827"/>
              <a:gd name="connsiteY143" fmla="*/ 5481074 h 5641173"/>
              <a:gd name="connsiteX144" fmla="*/ 6970394 w 11243827"/>
              <a:gd name="connsiteY144" fmla="*/ 5479383 h 5641173"/>
              <a:gd name="connsiteX145" fmla="*/ 6958543 w 11243827"/>
              <a:gd name="connsiteY145" fmla="*/ 5470507 h 5641173"/>
              <a:gd name="connsiteX146" fmla="*/ 6918276 w 11243827"/>
              <a:gd name="connsiteY146" fmla="*/ 5472034 h 5641173"/>
              <a:gd name="connsiteX147" fmla="*/ 6881046 w 11243827"/>
              <a:gd name="connsiteY147" fmla="*/ 5457070 h 5641173"/>
              <a:gd name="connsiteX148" fmla="*/ 6752164 w 11243827"/>
              <a:gd name="connsiteY148" fmla="*/ 5425021 h 5641173"/>
              <a:gd name="connsiteX149" fmla="*/ 6724964 w 11243827"/>
              <a:gd name="connsiteY149" fmla="*/ 5414071 h 5641173"/>
              <a:gd name="connsiteX150" fmla="*/ 6683286 w 11243827"/>
              <a:gd name="connsiteY150" fmla="*/ 5432830 h 5641173"/>
              <a:gd name="connsiteX151" fmla="*/ 6644277 w 11243827"/>
              <a:gd name="connsiteY151" fmla="*/ 5429684 h 5641173"/>
              <a:gd name="connsiteX152" fmla="*/ 6532914 w 11243827"/>
              <a:gd name="connsiteY152" fmla="*/ 5431205 h 5641173"/>
              <a:gd name="connsiteX153" fmla="*/ 6307459 w 11243827"/>
              <a:gd name="connsiteY153" fmla="*/ 5467087 h 5641173"/>
              <a:gd name="connsiteX154" fmla="*/ 6196243 w 11243827"/>
              <a:gd name="connsiteY154" fmla="*/ 5515042 h 5641173"/>
              <a:gd name="connsiteX155" fmla="*/ 6099124 w 11243827"/>
              <a:gd name="connsiteY155" fmla="*/ 5516848 h 5641173"/>
              <a:gd name="connsiteX156" fmla="*/ 6016077 w 11243827"/>
              <a:gd name="connsiteY156" fmla="*/ 5528642 h 5641173"/>
              <a:gd name="connsiteX157" fmla="*/ 6004389 w 11243827"/>
              <a:gd name="connsiteY157" fmla="*/ 5531206 h 5641173"/>
              <a:gd name="connsiteX158" fmla="*/ 5933945 w 11243827"/>
              <a:gd name="connsiteY158" fmla="*/ 5538840 h 5641173"/>
              <a:gd name="connsiteX159" fmla="*/ 5883936 w 11243827"/>
              <a:gd name="connsiteY159" fmla="*/ 5553807 h 5641173"/>
              <a:gd name="connsiteX160" fmla="*/ 5798331 w 11243827"/>
              <a:gd name="connsiteY160" fmla="*/ 5564248 h 5641173"/>
              <a:gd name="connsiteX161" fmla="*/ 5712738 w 11243827"/>
              <a:gd name="connsiteY161" fmla="*/ 5573120 h 5641173"/>
              <a:gd name="connsiteX162" fmla="*/ 5681342 w 11243827"/>
              <a:gd name="connsiteY162" fmla="*/ 5575621 h 5641173"/>
              <a:gd name="connsiteX163" fmla="*/ 5627167 w 11243827"/>
              <a:gd name="connsiteY163" fmla="*/ 5583215 h 5641173"/>
              <a:gd name="connsiteX164" fmla="*/ 5591414 w 11243827"/>
              <a:gd name="connsiteY164" fmla="*/ 5587695 h 5641173"/>
              <a:gd name="connsiteX165" fmla="*/ 5583028 w 11243827"/>
              <a:gd name="connsiteY165" fmla="*/ 5580877 h 5641173"/>
              <a:gd name="connsiteX166" fmla="*/ 5549426 w 11243827"/>
              <a:gd name="connsiteY166" fmla="*/ 5582858 h 5641173"/>
              <a:gd name="connsiteX167" fmla="*/ 5519999 w 11243827"/>
              <a:gd name="connsiteY167" fmla="*/ 5592246 h 5641173"/>
              <a:gd name="connsiteX168" fmla="*/ 5480028 w 11243827"/>
              <a:gd name="connsiteY168" fmla="*/ 5597282 h 5641173"/>
              <a:gd name="connsiteX169" fmla="*/ 5456175 w 11243827"/>
              <a:gd name="connsiteY169" fmla="*/ 5600371 h 5641173"/>
              <a:gd name="connsiteX170" fmla="*/ 5388463 w 11243827"/>
              <a:gd name="connsiteY170" fmla="*/ 5602638 h 5641173"/>
              <a:gd name="connsiteX171" fmla="*/ 5265898 w 11243827"/>
              <a:gd name="connsiteY171" fmla="*/ 5591830 h 5641173"/>
              <a:gd name="connsiteX172" fmla="*/ 5231231 w 11243827"/>
              <a:gd name="connsiteY172" fmla="*/ 5592790 h 5641173"/>
              <a:gd name="connsiteX173" fmla="*/ 5226996 w 11243827"/>
              <a:gd name="connsiteY173" fmla="*/ 5595040 h 5641173"/>
              <a:gd name="connsiteX174" fmla="*/ 5175988 w 11243827"/>
              <a:gd name="connsiteY174" fmla="*/ 5588131 h 5641173"/>
              <a:gd name="connsiteX175" fmla="*/ 5107470 w 11243827"/>
              <a:gd name="connsiteY175" fmla="*/ 5594771 h 5641173"/>
              <a:gd name="connsiteX176" fmla="*/ 5027868 w 11243827"/>
              <a:gd name="connsiteY176" fmla="*/ 5605624 h 5641173"/>
              <a:gd name="connsiteX177" fmla="*/ 5007324 w 11243827"/>
              <a:gd name="connsiteY177" fmla="*/ 5609209 h 5641173"/>
              <a:gd name="connsiteX178" fmla="*/ 4952559 w 11243827"/>
              <a:gd name="connsiteY178" fmla="*/ 5611402 h 5641173"/>
              <a:gd name="connsiteX179" fmla="*/ 4826081 w 11243827"/>
              <a:gd name="connsiteY179" fmla="*/ 5616191 h 5641173"/>
              <a:gd name="connsiteX180" fmla="*/ 4823501 w 11243827"/>
              <a:gd name="connsiteY180" fmla="*/ 5619174 h 5641173"/>
              <a:gd name="connsiteX181" fmla="*/ 4813093 w 11243827"/>
              <a:gd name="connsiteY181" fmla="*/ 5620026 h 5641173"/>
              <a:gd name="connsiteX182" fmla="*/ 4810563 w 11243827"/>
              <a:gd name="connsiteY182" fmla="*/ 5620787 h 5641173"/>
              <a:gd name="connsiteX183" fmla="*/ 4795818 w 11243827"/>
              <a:gd name="connsiteY183" fmla="*/ 5624618 h 5641173"/>
              <a:gd name="connsiteX184" fmla="*/ 4758404 w 11243827"/>
              <a:gd name="connsiteY184" fmla="*/ 5619510 h 5641173"/>
              <a:gd name="connsiteX185" fmla="*/ 4717254 w 11243827"/>
              <a:gd name="connsiteY185" fmla="*/ 5624155 h 5641173"/>
              <a:gd name="connsiteX186" fmla="*/ 4591958 w 11243827"/>
              <a:gd name="connsiteY186" fmla="*/ 5624710 h 5641173"/>
              <a:gd name="connsiteX187" fmla="*/ 4476215 w 11243827"/>
              <a:gd name="connsiteY187" fmla="*/ 5628210 h 5641173"/>
              <a:gd name="connsiteX188" fmla="*/ 4425193 w 11243827"/>
              <a:gd name="connsiteY188" fmla="*/ 5627414 h 5641173"/>
              <a:gd name="connsiteX189" fmla="*/ 4383866 w 11243827"/>
              <a:gd name="connsiteY189" fmla="*/ 5626546 h 5641173"/>
              <a:gd name="connsiteX190" fmla="*/ 4385596 w 11243827"/>
              <a:gd name="connsiteY190" fmla="*/ 5634646 h 5641173"/>
              <a:gd name="connsiteX191" fmla="*/ 4360864 w 11243827"/>
              <a:gd name="connsiteY191" fmla="*/ 5641173 h 5641173"/>
              <a:gd name="connsiteX192" fmla="*/ 4328321 w 11243827"/>
              <a:gd name="connsiteY192" fmla="*/ 5626332 h 5641173"/>
              <a:gd name="connsiteX193" fmla="*/ 4309842 w 11243827"/>
              <a:gd name="connsiteY193" fmla="*/ 5626471 h 5641173"/>
              <a:gd name="connsiteX194" fmla="*/ 4277424 w 11243827"/>
              <a:gd name="connsiteY194" fmla="*/ 5631598 h 5641173"/>
              <a:gd name="connsiteX195" fmla="*/ 4266627 w 11243827"/>
              <a:gd name="connsiteY195" fmla="*/ 5633969 h 5641173"/>
              <a:gd name="connsiteX196" fmla="*/ 4185525 w 11243827"/>
              <a:gd name="connsiteY196" fmla="*/ 5617508 h 5641173"/>
              <a:gd name="connsiteX197" fmla="*/ 4177617 w 11243827"/>
              <a:gd name="connsiteY197" fmla="*/ 5610903 h 5641173"/>
              <a:gd name="connsiteX198" fmla="*/ 4136948 w 11243827"/>
              <a:gd name="connsiteY198" fmla="*/ 5608031 h 5641173"/>
              <a:gd name="connsiteX199" fmla="*/ 4132323 w 11243827"/>
              <a:gd name="connsiteY199" fmla="*/ 5609784 h 5641173"/>
              <a:gd name="connsiteX200" fmla="*/ 4098620 w 11243827"/>
              <a:gd name="connsiteY200" fmla="*/ 5599672 h 5641173"/>
              <a:gd name="connsiteX201" fmla="*/ 3963475 w 11243827"/>
              <a:gd name="connsiteY201" fmla="*/ 5581841 h 5641173"/>
              <a:gd name="connsiteX202" fmla="*/ 3703613 w 11243827"/>
              <a:gd name="connsiteY202" fmla="*/ 5572482 h 5641173"/>
              <a:gd name="connsiteX203" fmla="*/ 3432987 w 11243827"/>
              <a:gd name="connsiteY203" fmla="*/ 5545768 h 5641173"/>
              <a:gd name="connsiteX204" fmla="*/ 3176381 w 11243827"/>
              <a:gd name="connsiteY204" fmla="*/ 5556110 h 5641173"/>
              <a:gd name="connsiteX205" fmla="*/ 2710156 w 11243827"/>
              <a:gd name="connsiteY205" fmla="*/ 5527517 h 5641173"/>
              <a:gd name="connsiteX206" fmla="*/ 2550206 w 11243827"/>
              <a:gd name="connsiteY206" fmla="*/ 5524958 h 5641173"/>
              <a:gd name="connsiteX207" fmla="*/ 2443041 w 11243827"/>
              <a:gd name="connsiteY207" fmla="*/ 5523990 h 5641173"/>
              <a:gd name="connsiteX208" fmla="*/ 2435613 w 11243827"/>
              <a:gd name="connsiteY208" fmla="*/ 5526704 h 5641173"/>
              <a:gd name="connsiteX209" fmla="*/ 2405682 w 11243827"/>
              <a:gd name="connsiteY209" fmla="*/ 5528307 h 5641173"/>
              <a:gd name="connsiteX210" fmla="*/ 2397487 w 11243827"/>
              <a:gd name="connsiteY210" fmla="*/ 5540337 h 5641173"/>
              <a:gd name="connsiteX211" fmla="*/ 2297454 w 11243827"/>
              <a:gd name="connsiteY211" fmla="*/ 5550765 h 5641173"/>
              <a:gd name="connsiteX212" fmla="*/ 2056700 w 11243827"/>
              <a:gd name="connsiteY212" fmla="*/ 5555489 h 5641173"/>
              <a:gd name="connsiteX213" fmla="*/ 1878530 w 11243827"/>
              <a:gd name="connsiteY213" fmla="*/ 5535330 h 5641173"/>
              <a:gd name="connsiteX214" fmla="*/ 1859292 w 11243827"/>
              <a:gd name="connsiteY214" fmla="*/ 5535461 h 5641173"/>
              <a:gd name="connsiteX215" fmla="*/ 1835626 w 11243827"/>
              <a:gd name="connsiteY215" fmla="*/ 5533793 h 5641173"/>
              <a:gd name="connsiteX216" fmla="*/ 1798939 w 11243827"/>
              <a:gd name="connsiteY216" fmla="*/ 5540285 h 5641173"/>
              <a:gd name="connsiteX217" fmla="*/ 1779046 w 11243827"/>
              <a:gd name="connsiteY217" fmla="*/ 5549949 h 5641173"/>
              <a:gd name="connsiteX218" fmla="*/ 1772421 w 11243827"/>
              <a:gd name="connsiteY218" fmla="*/ 5549018 h 5641173"/>
              <a:gd name="connsiteX219" fmla="*/ 1772052 w 11243827"/>
              <a:gd name="connsiteY219" fmla="*/ 5545689 h 5641173"/>
              <a:gd name="connsiteX220" fmla="*/ 1711543 w 11243827"/>
              <a:gd name="connsiteY220" fmla="*/ 5534558 h 5641173"/>
              <a:gd name="connsiteX221" fmla="*/ 1631462 w 11243827"/>
              <a:gd name="connsiteY221" fmla="*/ 5491807 h 5641173"/>
              <a:gd name="connsiteX222" fmla="*/ 1538763 w 11243827"/>
              <a:gd name="connsiteY222" fmla="*/ 5482781 h 5641173"/>
              <a:gd name="connsiteX223" fmla="*/ 1501533 w 11243827"/>
              <a:gd name="connsiteY223" fmla="*/ 5467817 h 5641173"/>
              <a:gd name="connsiteX224" fmla="*/ 1461266 w 11243827"/>
              <a:gd name="connsiteY224" fmla="*/ 5469343 h 5641173"/>
              <a:gd name="connsiteX225" fmla="*/ 1449415 w 11243827"/>
              <a:gd name="connsiteY225" fmla="*/ 5460467 h 5641173"/>
              <a:gd name="connsiteX226" fmla="*/ 1447454 w 11243827"/>
              <a:gd name="connsiteY226" fmla="*/ 5458776 h 5641173"/>
              <a:gd name="connsiteX227" fmla="*/ 1437814 w 11243827"/>
              <a:gd name="connsiteY227" fmla="*/ 5455515 h 5641173"/>
              <a:gd name="connsiteX228" fmla="*/ 1437334 w 11243827"/>
              <a:gd name="connsiteY228" fmla="*/ 5450209 h 5641173"/>
              <a:gd name="connsiteX229" fmla="*/ 1424429 w 11243827"/>
              <a:gd name="connsiteY229" fmla="*/ 5442157 h 5641173"/>
              <a:gd name="connsiteX230" fmla="*/ 1406063 w 11243827"/>
              <a:gd name="connsiteY230" fmla="*/ 5437380 h 5641173"/>
              <a:gd name="connsiteX231" fmla="*/ 1316379 w 11243827"/>
              <a:gd name="connsiteY231" fmla="*/ 5419601 h 5641173"/>
              <a:gd name="connsiteX232" fmla="*/ 1264090 w 11243827"/>
              <a:gd name="connsiteY232" fmla="*/ 5406153 h 5641173"/>
              <a:gd name="connsiteX233" fmla="*/ 1246374 w 11243827"/>
              <a:gd name="connsiteY233" fmla="*/ 5396631 h 5641173"/>
              <a:gd name="connsiteX234" fmla="*/ 1220190 w 11243827"/>
              <a:gd name="connsiteY234" fmla="*/ 5386301 h 5641173"/>
              <a:gd name="connsiteX235" fmla="*/ 1175643 w 11243827"/>
              <a:gd name="connsiteY235" fmla="*/ 5364651 h 5641173"/>
              <a:gd name="connsiteX236" fmla="*/ 1150342 w 11243827"/>
              <a:gd name="connsiteY236" fmla="*/ 5358447 h 5641173"/>
              <a:gd name="connsiteX237" fmla="*/ 1112024 w 11243827"/>
              <a:gd name="connsiteY237" fmla="*/ 5345786 h 5641173"/>
              <a:gd name="connsiteX238" fmla="*/ 1100870 w 11243827"/>
              <a:gd name="connsiteY238" fmla="*/ 5343651 h 5641173"/>
              <a:gd name="connsiteX239" fmla="*/ 1096383 w 11243827"/>
              <a:gd name="connsiteY239" fmla="*/ 5343015 h 5641173"/>
              <a:gd name="connsiteX240" fmla="*/ 1058039 w 11243827"/>
              <a:gd name="connsiteY240" fmla="*/ 5343504 h 5641173"/>
              <a:gd name="connsiteX241" fmla="*/ 1055426 w 11243827"/>
              <a:gd name="connsiteY241" fmla="*/ 5339088 h 5641173"/>
              <a:gd name="connsiteX242" fmla="*/ 1044738 w 11243827"/>
              <a:gd name="connsiteY242" fmla="*/ 5333063 h 5641173"/>
              <a:gd name="connsiteX243" fmla="*/ 1033909 w 11243827"/>
              <a:gd name="connsiteY243" fmla="*/ 5335680 h 5641173"/>
              <a:gd name="connsiteX244" fmla="*/ 1012649 w 11243827"/>
              <a:gd name="connsiteY244" fmla="*/ 5334541 h 5641173"/>
              <a:gd name="connsiteX245" fmla="*/ 1007115 w 11243827"/>
              <a:gd name="connsiteY245" fmla="*/ 5332775 h 5641173"/>
              <a:gd name="connsiteX246" fmla="*/ 987447 w 11243827"/>
              <a:gd name="connsiteY246" fmla="*/ 5346462 h 5641173"/>
              <a:gd name="connsiteX247" fmla="*/ 953418 w 11243827"/>
              <a:gd name="connsiteY247" fmla="*/ 5333901 h 5641173"/>
              <a:gd name="connsiteX248" fmla="*/ 916854 w 11243827"/>
              <a:gd name="connsiteY248" fmla="*/ 5329435 h 5641173"/>
              <a:gd name="connsiteX249" fmla="*/ 905651 w 11243827"/>
              <a:gd name="connsiteY249" fmla="*/ 5332114 h 5641173"/>
              <a:gd name="connsiteX250" fmla="*/ 838405 w 11243827"/>
              <a:gd name="connsiteY250" fmla="*/ 5339470 h 5641173"/>
              <a:gd name="connsiteX251" fmla="*/ 817627 w 11243827"/>
              <a:gd name="connsiteY251" fmla="*/ 5330580 h 5641173"/>
              <a:gd name="connsiteX252" fmla="*/ 801817 w 11243827"/>
              <a:gd name="connsiteY252" fmla="*/ 5325937 h 5641173"/>
              <a:gd name="connsiteX253" fmla="*/ 798857 w 11243827"/>
              <a:gd name="connsiteY253" fmla="*/ 5320979 h 5641173"/>
              <a:gd name="connsiteX254" fmla="*/ 788354 w 11243827"/>
              <a:gd name="connsiteY254" fmla="*/ 5320143 h 5641173"/>
              <a:gd name="connsiteX255" fmla="*/ 785726 w 11243827"/>
              <a:gd name="connsiteY255" fmla="*/ 5318989 h 5641173"/>
              <a:gd name="connsiteX256" fmla="*/ 770507 w 11243827"/>
              <a:gd name="connsiteY256" fmla="*/ 5313309 h 5641173"/>
              <a:gd name="connsiteX257" fmla="*/ 733810 w 11243827"/>
              <a:gd name="connsiteY257" fmla="*/ 5324286 h 5641173"/>
              <a:gd name="connsiteX258" fmla="*/ 692117 w 11243827"/>
              <a:gd name="connsiteY258" fmla="*/ 5318786 h 5641173"/>
              <a:gd name="connsiteX259" fmla="*/ 574943 w 11243827"/>
              <a:gd name="connsiteY259" fmla="*/ 5327578 h 5641173"/>
              <a:gd name="connsiteX260" fmla="*/ 441302 w 11243827"/>
              <a:gd name="connsiteY260" fmla="*/ 5307062 h 5641173"/>
              <a:gd name="connsiteX261" fmla="*/ 336819 w 11243827"/>
              <a:gd name="connsiteY261" fmla="*/ 5336690 h 5641173"/>
              <a:gd name="connsiteX262" fmla="*/ 270932 w 11243827"/>
              <a:gd name="connsiteY262" fmla="*/ 5345451 h 5641173"/>
              <a:gd name="connsiteX263" fmla="*/ 194189 w 11243827"/>
              <a:gd name="connsiteY263" fmla="*/ 5343588 h 5641173"/>
              <a:gd name="connsiteX264" fmla="*/ 192552 w 11243827"/>
              <a:gd name="connsiteY264" fmla="*/ 5342845 h 5641173"/>
              <a:gd name="connsiteX265" fmla="*/ 178320 w 11243827"/>
              <a:gd name="connsiteY265" fmla="*/ 5343766 h 5641173"/>
              <a:gd name="connsiteX266" fmla="*/ 175596 w 11243827"/>
              <a:gd name="connsiteY266" fmla="*/ 5346411 h 5641173"/>
              <a:gd name="connsiteX267" fmla="*/ 147287 w 11243827"/>
              <a:gd name="connsiteY267" fmla="*/ 5352625 h 5641173"/>
              <a:gd name="connsiteX268" fmla="*/ 114847 w 11243827"/>
              <a:gd name="connsiteY268" fmla="*/ 5355844 h 5641173"/>
              <a:gd name="connsiteX269" fmla="*/ 114306 w 11243827"/>
              <a:gd name="connsiteY269" fmla="*/ 5354983 h 5641173"/>
              <a:gd name="connsiteX270" fmla="*/ 89264 w 11243827"/>
              <a:gd name="connsiteY270" fmla="*/ 5348886 h 5641173"/>
              <a:gd name="connsiteX271" fmla="*/ 49794 w 11243827"/>
              <a:gd name="connsiteY271" fmla="*/ 5329950 h 5641173"/>
              <a:gd name="connsiteX272" fmla="*/ 19924 w 11243827"/>
              <a:gd name="connsiteY272" fmla="*/ 5334282 h 5641173"/>
              <a:gd name="connsiteX273" fmla="*/ 13819 w 11243827"/>
              <a:gd name="connsiteY273" fmla="*/ 5334653 h 5641173"/>
              <a:gd name="connsiteX274" fmla="*/ 13657 w 11243827"/>
              <a:gd name="connsiteY274" fmla="*/ 5334455 h 5641173"/>
              <a:gd name="connsiteX275" fmla="*/ 7139 w 11243827"/>
              <a:gd name="connsiteY275" fmla="*/ 5334438 h 5641173"/>
              <a:gd name="connsiteX276" fmla="*/ 2684 w 11243827"/>
              <a:gd name="connsiteY276" fmla="*/ 5335333 h 5641173"/>
              <a:gd name="connsiteX277" fmla="*/ 0 w 11243827"/>
              <a:gd name="connsiteY277" fmla="*/ 5335496 h 5641173"/>
              <a:gd name="connsiteX278" fmla="*/ 0 w 11243827"/>
              <a:gd name="connsiteY278" fmla="*/ 10592 h 5641173"/>
              <a:gd name="connsiteX279" fmla="*/ 11243827 w 11243827"/>
              <a:gd name="connsiteY279" fmla="*/ 0 h 5641173"/>
              <a:gd name="connsiteX0" fmla="*/ 11243827 w 11243827"/>
              <a:gd name="connsiteY0" fmla="*/ 0 h 5641173"/>
              <a:gd name="connsiteX1" fmla="*/ 11243827 w 11243827"/>
              <a:gd name="connsiteY1" fmla="*/ 1470035 h 5641173"/>
              <a:gd name="connsiteX2" fmla="*/ 11243827 w 11243827"/>
              <a:gd name="connsiteY2" fmla="*/ 5209610 h 5641173"/>
              <a:gd name="connsiteX3" fmla="*/ 11240675 w 11243827"/>
              <a:gd name="connsiteY3" fmla="*/ 5210442 h 5641173"/>
              <a:gd name="connsiteX4" fmla="*/ 11179959 w 11243827"/>
              <a:gd name="connsiteY4" fmla="*/ 5221199 h 5641173"/>
              <a:gd name="connsiteX5" fmla="*/ 11105493 w 11243827"/>
              <a:gd name="connsiteY5" fmla="*/ 5259905 h 5641173"/>
              <a:gd name="connsiteX6" fmla="*/ 11078640 w 11243827"/>
              <a:gd name="connsiteY6" fmla="*/ 5263531 h 5641173"/>
              <a:gd name="connsiteX7" fmla="*/ 11079616 w 11243827"/>
              <a:gd name="connsiteY7" fmla="*/ 5270380 h 5641173"/>
              <a:gd name="connsiteX8" fmla="*/ 11069641 w 11243827"/>
              <a:gd name="connsiteY8" fmla="*/ 5270884 h 5641173"/>
              <a:gd name="connsiteX9" fmla="*/ 11047377 w 11243827"/>
              <a:gd name="connsiteY9" fmla="*/ 5271051 h 5641173"/>
              <a:gd name="connsiteX10" fmla="*/ 10980705 w 11243827"/>
              <a:gd name="connsiteY10" fmla="*/ 5272951 h 5641173"/>
              <a:gd name="connsiteX11" fmla="*/ 10962514 w 11243827"/>
              <a:gd name="connsiteY11" fmla="*/ 5286084 h 5641173"/>
              <a:gd name="connsiteX12" fmla="*/ 10945307 w 11243827"/>
              <a:gd name="connsiteY12" fmla="*/ 5286290 h 5641173"/>
              <a:gd name="connsiteX13" fmla="*/ 10845516 w 11243827"/>
              <a:gd name="connsiteY13" fmla="*/ 5303894 h 5641173"/>
              <a:gd name="connsiteX14" fmla="*/ 10831795 w 11243827"/>
              <a:gd name="connsiteY14" fmla="*/ 5305210 h 5641173"/>
              <a:gd name="connsiteX15" fmla="*/ 10824365 w 11243827"/>
              <a:gd name="connsiteY15" fmla="*/ 5311111 h 5641173"/>
              <a:gd name="connsiteX16" fmla="*/ 10797756 w 11243827"/>
              <a:gd name="connsiteY16" fmla="*/ 5312285 h 5641173"/>
              <a:gd name="connsiteX17" fmla="*/ 10796525 w 11243827"/>
              <a:gd name="connsiteY17" fmla="*/ 5315645 h 5641173"/>
              <a:gd name="connsiteX18" fmla="*/ 10709063 w 11243827"/>
              <a:gd name="connsiteY18" fmla="*/ 5344492 h 5641173"/>
              <a:gd name="connsiteX19" fmla="*/ 10694078 w 11243827"/>
              <a:gd name="connsiteY19" fmla="*/ 5349258 h 5641173"/>
              <a:gd name="connsiteX20" fmla="*/ 10681131 w 11243827"/>
              <a:gd name="connsiteY20" fmla="*/ 5347812 h 5641173"/>
              <a:gd name="connsiteX21" fmla="*/ 10609448 w 11243827"/>
              <a:gd name="connsiteY21" fmla="*/ 5351931 h 5641173"/>
              <a:gd name="connsiteX22" fmla="*/ 10592397 w 11243827"/>
              <a:gd name="connsiteY22" fmla="*/ 5349402 h 5641173"/>
              <a:gd name="connsiteX23" fmla="*/ 10585227 w 11243827"/>
              <a:gd name="connsiteY23" fmla="*/ 5344063 h 5641173"/>
              <a:gd name="connsiteX24" fmla="*/ 10557472 w 11243827"/>
              <a:gd name="connsiteY24" fmla="*/ 5354151 h 5641173"/>
              <a:gd name="connsiteX25" fmla="*/ 10514646 w 11243827"/>
              <a:gd name="connsiteY25" fmla="*/ 5361064 h 5641173"/>
              <a:gd name="connsiteX26" fmla="*/ 10494292 w 11243827"/>
              <a:gd name="connsiteY26" fmla="*/ 5366054 h 5641173"/>
              <a:gd name="connsiteX27" fmla="*/ 10477869 w 11243827"/>
              <a:gd name="connsiteY27" fmla="*/ 5363025 h 5641173"/>
              <a:gd name="connsiteX28" fmla="*/ 10384411 w 11243827"/>
              <a:gd name="connsiteY28" fmla="*/ 5362257 h 5641173"/>
              <a:gd name="connsiteX29" fmla="*/ 10362921 w 11243827"/>
              <a:gd name="connsiteY29" fmla="*/ 5357444 h 5641173"/>
              <a:gd name="connsiteX30" fmla="*/ 10352736 w 11243827"/>
              <a:gd name="connsiteY30" fmla="*/ 5347851 h 5641173"/>
              <a:gd name="connsiteX31" fmla="*/ 10344754 w 11243827"/>
              <a:gd name="connsiteY31" fmla="*/ 5351272 h 5641173"/>
              <a:gd name="connsiteX32" fmla="*/ 10288226 w 11243827"/>
              <a:gd name="connsiteY32" fmla="*/ 5351613 h 5641173"/>
              <a:gd name="connsiteX33" fmla="*/ 10251350 w 11243827"/>
              <a:gd name="connsiteY33" fmla="*/ 5352711 h 5641173"/>
              <a:gd name="connsiteX34" fmla="*/ 10249108 w 11243827"/>
              <a:gd name="connsiteY34" fmla="*/ 5365881 h 5641173"/>
              <a:gd name="connsiteX35" fmla="*/ 10216272 w 11243827"/>
              <a:gd name="connsiteY35" fmla="*/ 5370573 h 5641173"/>
              <a:gd name="connsiteX36" fmla="*/ 10181278 w 11243827"/>
              <a:gd name="connsiteY36" fmla="*/ 5362119 h 5641173"/>
              <a:gd name="connsiteX37" fmla="*/ 10140033 w 11243827"/>
              <a:gd name="connsiteY37" fmla="*/ 5363304 h 5641173"/>
              <a:gd name="connsiteX38" fmla="*/ 10115353 w 11243827"/>
              <a:gd name="connsiteY38" fmla="*/ 5363869 h 5641173"/>
              <a:gd name="connsiteX39" fmla="*/ 10050578 w 11243827"/>
              <a:gd name="connsiteY39" fmla="*/ 5376153 h 5641173"/>
              <a:gd name="connsiteX40" fmla="*/ 9945478 w 11243827"/>
              <a:gd name="connsiteY40" fmla="*/ 5422859 h 5641173"/>
              <a:gd name="connsiteX41" fmla="*/ 9912481 w 11243827"/>
              <a:gd name="connsiteY41" fmla="*/ 5429477 h 5641173"/>
              <a:gd name="connsiteX42" fmla="*/ 9906713 w 11243827"/>
              <a:gd name="connsiteY42" fmla="*/ 5426784 h 5641173"/>
              <a:gd name="connsiteX43" fmla="*/ 9742436 w 11243827"/>
              <a:gd name="connsiteY43" fmla="*/ 5454834 h 5641173"/>
              <a:gd name="connsiteX44" fmla="*/ 9713044 w 11243827"/>
              <a:gd name="connsiteY44" fmla="*/ 5456476 h 5641173"/>
              <a:gd name="connsiteX45" fmla="*/ 9691033 w 11243827"/>
              <a:gd name="connsiteY45" fmla="*/ 5455451 h 5641173"/>
              <a:gd name="connsiteX46" fmla="*/ 9638355 w 11243827"/>
              <a:gd name="connsiteY46" fmla="*/ 5464794 h 5641173"/>
              <a:gd name="connsiteX47" fmla="*/ 9552434 w 11243827"/>
              <a:gd name="connsiteY47" fmla="*/ 5485280 h 5641173"/>
              <a:gd name="connsiteX48" fmla="*/ 9533883 w 11243827"/>
              <a:gd name="connsiteY48" fmla="*/ 5488516 h 5641173"/>
              <a:gd name="connsiteX49" fmla="*/ 9516916 w 11243827"/>
              <a:gd name="connsiteY49" fmla="*/ 5486828 h 5641173"/>
              <a:gd name="connsiteX50" fmla="*/ 9512093 w 11243827"/>
              <a:gd name="connsiteY50" fmla="*/ 5482541 h 5641173"/>
              <a:gd name="connsiteX51" fmla="*/ 9501725 w 11243827"/>
              <a:gd name="connsiteY51" fmla="*/ 5483603 h 5641173"/>
              <a:gd name="connsiteX52" fmla="*/ 9498754 w 11243827"/>
              <a:gd name="connsiteY52" fmla="*/ 5482951 h 5641173"/>
              <a:gd name="connsiteX53" fmla="*/ 9481932 w 11243827"/>
              <a:gd name="connsiteY53" fmla="*/ 5480151 h 5641173"/>
              <a:gd name="connsiteX54" fmla="*/ 9451321 w 11243827"/>
              <a:gd name="connsiteY54" fmla="*/ 5497375 h 5641173"/>
              <a:gd name="connsiteX55" fmla="*/ 9409298 w 11243827"/>
              <a:gd name="connsiteY55" fmla="*/ 5499478 h 5641173"/>
              <a:gd name="connsiteX56" fmla="*/ 9303056 w 11243827"/>
              <a:gd name="connsiteY56" fmla="*/ 5519093 h 5641173"/>
              <a:gd name="connsiteX57" fmla="*/ 9229078 w 11243827"/>
              <a:gd name="connsiteY57" fmla="*/ 5524154 h 5641173"/>
              <a:gd name="connsiteX58" fmla="*/ 9165105 w 11243827"/>
              <a:gd name="connsiteY58" fmla="*/ 5532892 h 5641173"/>
              <a:gd name="connsiteX59" fmla="*/ 9077301 w 11243827"/>
              <a:gd name="connsiteY59" fmla="*/ 5580356 h 5641173"/>
              <a:gd name="connsiteX60" fmla="*/ 8960065 w 11243827"/>
              <a:gd name="connsiteY60" fmla="*/ 5597982 h 5641173"/>
              <a:gd name="connsiteX61" fmla="*/ 8953536 w 11243827"/>
              <a:gd name="connsiteY61" fmla="*/ 5606638 h 5641173"/>
              <a:gd name="connsiteX62" fmla="*/ 8943907 w 11243827"/>
              <a:gd name="connsiteY62" fmla="*/ 5612541 h 5641173"/>
              <a:gd name="connsiteX63" fmla="*/ 8942046 w 11243827"/>
              <a:gd name="connsiteY63" fmla="*/ 5612112 h 5641173"/>
              <a:gd name="connsiteX64" fmla="*/ 8928824 w 11243827"/>
              <a:gd name="connsiteY64" fmla="*/ 5615549 h 5641173"/>
              <a:gd name="connsiteX65" fmla="*/ 8927294 w 11243827"/>
              <a:gd name="connsiteY65" fmla="*/ 5618607 h 5641173"/>
              <a:gd name="connsiteX66" fmla="*/ 8918651 w 11243827"/>
              <a:gd name="connsiteY66" fmla="*/ 5621688 h 5641173"/>
              <a:gd name="connsiteX67" fmla="*/ 8902772 w 11243827"/>
              <a:gd name="connsiteY67" fmla="*/ 5629703 h 5641173"/>
              <a:gd name="connsiteX68" fmla="*/ 8898724 w 11243827"/>
              <a:gd name="connsiteY68" fmla="*/ 5629379 h 5641173"/>
              <a:gd name="connsiteX69" fmla="*/ 8873099 w 11243827"/>
              <a:gd name="connsiteY69" fmla="*/ 5638628 h 5641173"/>
              <a:gd name="connsiteX70" fmla="*/ 8872234 w 11243827"/>
              <a:gd name="connsiteY70" fmla="*/ 5637889 h 5641173"/>
              <a:gd name="connsiteX71" fmla="*/ 8862777 w 11243827"/>
              <a:gd name="connsiteY71" fmla="*/ 5636711 h 5641173"/>
              <a:gd name="connsiteX72" fmla="*/ 8845869 w 11243827"/>
              <a:gd name="connsiteY72" fmla="*/ 5636436 h 5641173"/>
              <a:gd name="connsiteX73" fmla="*/ 8800548 w 11243827"/>
              <a:gd name="connsiteY73" fmla="*/ 5625084 h 5641173"/>
              <a:gd name="connsiteX74" fmla="*/ 8773774 w 11243827"/>
              <a:gd name="connsiteY74" fmla="*/ 5634630 h 5641173"/>
              <a:gd name="connsiteX75" fmla="*/ 8698255 w 11243827"/>
              <a:gd name="connsiteY75" fmla="*/ 5636083 h 5641173"/>
              <a:gd name="connsiteX76" fmla="*/ 8619167 w 11243827"/>
              <a:gd name="connsiteY76" fmla="*/ 5619130 h 5641173"/>
              <a:gd name="connsiteX77" fmla="*/ 8539822 w 11243827"/>
              <a:gd name="connsiteY77" fmla="*/ 5616905 h 5641173"/>
              <a:gd name="connsiteX78" fmla="*/ 8511094 w 11243827"/>
              <a:gd name="connsiteY78" fmla="*/ 5617360 h 5641173"/>
              <a:gd name="connsiteX79" fmla="*/ 8459886 w 11243827"/>
              <a:gd name="connsiteY79" fmla="*/ 5612612 h 5641173"/>
              <a:gd name="connsiteX80" fmla="*/ 8436432 w 11243827"/>
              <a:gd name="connsiteY80" fmla="*/ 5606990 h 5641173"/>
              <a:gd name="connsiteX81" fmla="*/ 8435403 w 11243827"/>
              <a:gd name="connsiteY81" fmla="*/ 5607336 h 5641173"/>
              <a:gd name="connsiteX82" fmla="*/ 8433307 w 11243827"/>
              <a:gd name="connsiteY82" fmla="*/ 5604917 h 5641173"/>
              <a:gd name="connsiteX83" fmla="*/ 8428968 w 11243827"/>
              <a:gd name="connsiteY83" fmla="*/ 5603796 h 5641173"/>
              <a:gd name="connsiteX84" fmla="*/ 8417124 w 11243827"/>
              <a:gd name="connsiteY84" fmla="*/ 5604518 h 5641173"/>
              <a:gd name="connsiteX85" fmla="*/ 8412669 w 11243827"/>
              <a:gd name="connsiteY85" fmla="*/ 5605413 h 5641173"/>
              <a:gd name="connsiteX86" fmla="*/ 8406152 w 11243827"/>
              <a:gd name="connsiteY86" fmla="*/ 5605396 h 5641173"/>
              <a:gd name="connsiteX87" fmla="*/ 8405989 w 11243827"/>
              <a:gd name="connsiteY87" fmla="*/ 5605197 h 5641173"/>
              <a:gd name="connsiteX88" fmla="*/ 8399884 w 11243827"/>
              <a:gd name="connsiteY88" fmla="*/ 5605568 h 5641173"/>
              <a:gd name="connsiteX89" fmla="*/ 8370014 w 11243827"/>
              <a:gd name="connsiteY89" fmla="*/ 5609900 h 5641173"/>
              <a:gd name="connsiteX90" fmla="*/ 8330544 w 11243827"/>
              <a:gd name="connsiteY90" fmla="*/ 5590964 h 5641173"/>
              <a:gd name="connsiteX91" fmla="*/ 8314221 w 11243827"/>
              <a:gd name="connsiteY91" fmla="*/ 5587682 h 5641173"/>
              <a:gd name="connsiteX92" fmla="*/ 8305502 w 11243827"/>
              <a:gd name="connsiteY92" fmla="*/ 5584868 h 5641173"/>
              <a:gd name="connsiteX93" fmla="*/ 8304962 w 11243827"/>
              <a:gd name="connsiteY93" fmla="*/ 5584007 h 5641173"/>
              <a:gd name="connsiteX94" fmla="*/ 8276324 w 11243827"/>
              <a:gd name="connsiteY94" fmla="*/ 5588260 h 5641173"/>
              <a:gd name="connsiteX95" fmla="*/ 8272522 w 11243827"/>
              <a:gd name="connsiteY95" fmla="*/ 5587226 h 5641173"/>
              <a:gd name="connsiteX96" fmla="*/ 8253857 w 11243827"/>
              <a:gd name="connsiteY96" fmla="*/ 5592043 h 5641173"/>
              <a:gd name="connsiteX97" fmla="*/ 8244212 w 11243827"/>
              <a:gd name="connsiteY97" fmla="*/ 5593439 h 5641173"/>
              <a:gd name="connsiteX98" fmla="*/ 8241488 w 11243827"/>
              <a:gd name="connsiteY98" fmla="*/ 5596085 h 5641173"/>
              <a:gd name="connsiteX99" fmla="*/ 8227256 w 11243827"/>
              <a:gd name="connsiteY99" fmla="*/ 5597005 h 5641173"/>
              <a:gd name="connsiteX100" fmla="*/ 8225619 w 11243827"/>
              <a:gd name="connsiteY100" fmla="*/ 5596262 h 5641173"/>
              <a:gd name="connsiteX101" fmla="*/ 8213882 w 11243827"/>
              <a:gd name="connsiteY101" fmla="*/ 5600179 h 5641173"/>
              <a:gd name="connsiteX102" fmla="*/ 8204045 w 11243827"/>
              <a:gd name="connsiteY102" fmla="*/ 5607275 h 5641173"/>
              <a:gd name="connsiteX103" fmla="*/ 8082989 w 11243827"/>
              <a:gd name="connsiteY103" fmla="*/ 5603160 h 5641173"/>
              <a:gd name="connsiteX104" fmla="*/ 7976942 w 11243827"/>
              <a:gd name="connsiteY104" fmla="*/ 5598455 h 5641173"/>
              <a:gd name="connsiteX105" fmla="*/ 7950121 w 11243827"/>
              <a:gd name="connsiteY105" fmla="*/ 5590893 h 5641173"/>
              <a:gd name="connsiteX106" fmla="*/ 7727691 w 11243827"/>
              <a:gd name="connsiteY106" fmla="*/ 5621064 h 5641173"/>
              <a:gd name="connsiteX107" fmla="*/ 7685998 w 11243827"/>
              <a:gd name="connsiteY107" fmla="*/ 5615564 h 5641173"/>
              <a:gd name="connsiteX108" fmla="*/ 7649302 w 11243827"/>
              <a:gd name="connsiteY108" fmla="*/ 5626541 h 5641173"/>
              <a:gd name="connsiteX109" fmla="*/ 7634083 w 11243827"/>
              <a:gd name="connsiteY109" fmla="*/ 5620862 h 5641173"/>
              <a:gd name="connsiteX110" fmla="*/ 7631455 w 11243827"/>
              <a:gd name="connsiteY110" fmla="*/ 5619708 h 5641173"/>
              <a:gd name="connsiteX111" fmla="*/ 7620952 w 11243827"/>
              <a:gd name="connsiteY111" fmla="*/ 5618872 h 5641173"/>
              <a:gd name="connsiteX112" fmla="*/ 7617992 w 11243827"/>
              <a:gd name="connsiteY112" fmla="*/ 5613914 h 5641173"/>
              <a:gd name="connsiteX113" fmla="*/ 7602182 w 11243827"/>
              <a:gd name="connsiteY113" fmla="*/ 5609271 h 5641173"/>
              <a:gd name="connsiteX114" fmla="*/ 7582847 w 11243827"/>
              <a:gd name="connsiteY114" fmla="*/ 5609047 h 5641173"/>
              <a:gd name="connsiteX115" fmla="*/ 7514158 w 11243827"/>
              <a:gd name="connsiteY115" fmla="*/ 5607737 h 5641173"/>
              <a:gd name="connsiteX116" fmla="*/ 7502955 w 11243827"/>
              <a:gd name="connsiteY116" fmla="*/ 5610415 h 5641173"/>
              <a:gd name="connsiteX117" fmla="*/ 7466391 w 11243827"/>
              <a:gd name="connsiteY117" fmla="*/ 5605949 h 5641173"/>
              <a:gd name="connsiteX118" fmla="*/ 7433806 w 11243827"/>
              <a:gd name="connsiteY118" fmla="*/ 5604945 h 5641173"/>
              <a:gd name="connsiteX119" fmla="*/ 7412693 w 11243827"/>
              <a:gd name="connsiteY119" fmla="*/ 5607075 h 5641173"/>
              <a:gd name="connsiteX120" fmla="*/ 7407159 w 11243827"/>
              <a:gd name="connsiteY120" fmla="*/ 5605310 h 5641173"/>
              <a:gd name="connsiteX121" fmla="*/ 7385900 w 11243827"/>
              <a:gd name="connsiteY121" fmla="*/ 5604171 h 5641173"/>
              <a:gd name="connsiteX122" fmla="*/ 7375071 w 11243827"/>
              <a:gd name="connsiteY122" fmla="*/ 5606788 h 5641173"/>
              <a:gd name="connsiteX123" fmla="*/ 7364382 w 11243827"/>
              <a:gd name="connsiteY123" fmla="*/ 5600762 h 5641173"/>
              <a:gd name="connsiteX124" fmla="*/ 7361770 w 11243827"/>
              <a:gd name="connsiteY124" fmla="*/ 5596347 h 5641173"/>
              <a:gd name="connsiteX125" fmla="*/ 7346641 w 11243827"/>
              <a:gd name="connsiteY125" fmla="*/ 5598329 h 5641173"/>
              <a:gd name="connsiteX126" fmla="*/ 7334238 w 11243827"/>
              <a:gd name="connsiteY126" fmla="*/ 5594014 h 5641173"/>
              <a:gd name="connsiteX127" fmla="*/ 7323426 w 11243827"/>
              <a:gd name="connsiteY127" fmla="*/ 5596835 h 5641173"/>
              <a:gd name="connsiteX128" fmla="*/ 7318938 w 11243827"/>
              <a:gd name="connsiteY128" fmla="*/ 5596200 h 5641173"/>
              <a:gd name="connsiteX129" fmla="*/ 7307784 w 11243827"/>
              <a:gd name="connsiteY129" fmla="*/ 5594065 h 5641173"/>
              <a:gd name="connsiteX130" fmla="*/ 7288540 w 11243827"/>
              <a:gd name="connsiteY130" fmla="*/ 5589320 h 5641173"/>
              <a:gd name="connsiteX131" fmla="*/ 7282537 w 11243827"/>
              <a:gd name="connsiteY131" fmla="*/ 5588660 h 5641173"/>
              <a:gd name="connsiteX132" fmla="*/ 7269466 w 11243827"/>
              <a:gd name="connsiteY132" fmla="*/ 5581404 h 5641173"/>
              <a:gd name="connsiteX133" fmla="*/ 7244165 w 11243827"/>
              <a:gd name="connsiteY133" fmla="*/ 5575200 h 5641173"/>
              <a:gd name="connsiteX134" fmla="*/ 7199619 w 11243827"/>
              <a:gd name="connsiteY134" fmla="*/ 5553550 h 5641173"/>
              <a:gd name="connsiteX135" fmla="*/ 7173434 w 11243827"/>
              <a:gd name="connsiteY135" fmla="*/ 5543219 h 5641173"/>
              <a:gd name="connsiteX136" fmla="*/ 7155718 w 11243827"/>
              <a:gd name="connsiteY136" fmla="*/ 5533697 h 5641173"/>
              <a:gd name="connsiteX137" fmla="*/ 7103430 w 11243827"/>
              <a:gd name="connsiteY137" fmla="*/ 5520249 h 5641173"/>
              <a:gd name="connsiteX138" fmla="*/ 7013746 w 11243827"/>
              <a:gd name="connsiteY138" fmla="*/ 5502470 h 5641173"/>
              <a:gd name="connsiteX139" fmla="*/ 6995379 w 11243827"/>
              <a:gd name="connsiteY139" fmla="*/ 5497693 h 5641173"/>
              <a:gd name="connsiteX140" fmla="*/ 6982475 w 11243827"/>
              <a:gd name="connsiteY140" fmla="*/ 5489641 h 5641173"/>
              <a:gd name="connsiteX141" fmla="*/ 6981994 w 11243827"/>
              <a:gd name="connsiteY141" fmla="*/ 5484335 h 5641173"/>
              <a:gd name="connsiteX142" fmla="*/ 6972355 w 11243827"/>
              <a:gd name="connsiteY142" fmla="*/ 5481074 h 5641173"/>
              <a:gd name="connsiteX143" fmla="*/ 6970394 w 11243827"/>
              <a:gd name="connsiteY143" fmla="*/ 5479383 h 5641173"/>
              <a:gd name="connsiteX144" fmla="*/ 6958543 w 11243827"/>
              <a:gd name="connsiteY144" fmla="*/ 5470507 h 5641173"/>
              <a:gd name="connsiteX145" fmla="*/ 6918276 w 11243827"/>
              <a:gd name="connsiteY145" fmla="*/ 5472034 h 5641173"/>
              <a:gd name="connsiteX146" fmla="*/ 6881046 w 11243827"/>
              <a:gd name="connsiteY146" fmla="*/ 5457070 h 5641173"/>
              <a:gd name="connsiteX147" fmla="*/ 6752164 w 11243827"/>
              <a:gd name="connsiteY147" fmla="*/ 5425021 h 5641173"/>
              <a:gd name="connsiteX148" fmla="*/ 6724964 w 11243827"/>
              <a:gd name="connsiteY148" fmla="*/ 5414071 h 5641173"/>
              <a:gd name="connsiteX149" fmla="*/ 6683286 w 11243827"/>
              <a:gd name="connsiteY149" fmla="*/ 5432830 h 5641173"/>
              <a:gd name="connsiteX150" fmla="*/ 6644277 w 11243827"/>
              <a:gd name="connsiteY150" fmla="*/ 5429684 h 5641173"/>
              <a:gd name="connsiteX151" fmla="*/ 6532914 w 11243827"/>
              <a:gd name="connsiteY151" fmla="*/ 5431205 h 5641173"/>
              <a:gd name="connsiteX152" fmla="*/ 6307459 w 11243827"/>
              <a:gd name="connsiteY152" fmla="*/ 5467087 h 5641173"/>
              <a:gd name="connsiteX153" fmla="*/ 6196243 w 11243827"/>
              <a:gd name="connsiteY153" fmla="*/ 5515042 h 5641173"/>
              <a:gd name="connsiteX154" fmla="*/ 6099124 w 11243827"/>
              <a:gd name="connsiteY154" fmla="*/ 5516848 h 5641173"/>
              <a:gd name="connsiteX155" fmla="*/ 6016077 w 11243827"/>
              <a:gd name="connsiteY155" fmla="*/ 5528642 h 5641173"/>
              <a:gd name="connsiteX156" fmla="*/ 6004389 w 11243827"/>
              <a:gd name="connsiteY156" fmla="*/ 5531206 h 5641173"/>
              <a:gd name="connsiteX157" fmla="*/ 5933945 w 11243827"/>
              <a:gd name="connsiteY157" fmla="*/ 5538840 h 5641173"/>
              <a:gd name="connsiteX158" fmla="*/ 5883936 w 11243827"/>
              <a:gd name="connsiteY158" fmla="*/ 5553807 h 5641173"/>
              <a:gd name="connsiteX159" fmla="*/ 5798331 w 11243827"/>
              <a:gd name="connsiteY159" fmla="*/ 5564248 h 5641173"/>
              <a:gd name="connsiteX160" fmla="*/ 5712738 w 11243827"/>
              <a:gd name="connsiteY160" fmla="*/ 5573120 h 5641173"/>
              <a:gd name="connsiteX161" fmla="*/ 5681342 w 11243827"/>
              <a:gd name="connsiteY161" fmla="*/ 5575621 h 5641173"/>
              <a:gd name="connsiteX162" fmla="*/ 5627167 w 11243827"/>
              <a:gd name="connsiteY162" fmla="*/ 5583215 h 5641173"/>
              <a:gd name="connsiteX163" fmla="*/ 5591414 w 11243827"/>
              <a:gd name="connsiteY163" fmla="*/ 5587695 h 5641173"/>
              <a:gd name="connsiteX164" fmla="*/ 5583028 w 11243827"/>
              <a:gd name="connsiteY164" fmla="*/ 5580877 h 5641173"/>
              <a:gd name="connsiteX165" fmla="*/ 5549426 w 11243827"/>
              <a:gd name="connsiteY165" fmla="*/ 5582858 h 5641173"/>
              <a:gd name="connsiteX166" fmla="*/ 5519999 w 11243827"/>
              <a:gd name="connsiteY166" fmla="*/ 5592246 h 5641173"/>
              <a:gd name="connsiteX167" fmla="*/ 5480028 w 11243827"/>
              <a:gd name="connsiteY167" fmla="*/ 5597282 h 5641173"/>
              <a:gd name="connsiteX168" fmla="*/ 5456175 w 11243827"/>
              <a:gd name="connsiteY168" fmla="*/ 5600371 h 5641173"/>
              <a:gd name="connsiteX169" fmla="*/ 5388463 w 11243827"/>
              <a:gd name="connsiteY169" fmla="*/ 5602638 h 5641173"/>
              <a:gd name="connsiteX170" fmla="*/ 5265898 w 11243827"/>
              <a:gd name="connsiteY170" fmla="*/ 5591830 h 5641173"/>
              <a:gd name="connsiteX171" fmla="*/ 5231231 w 11243827"/>
              <a:gd name="connsiteY171" fmla="*/ 5592790 h 5641173"/>
              <a:gd name="connsiteX172" fmla="*/ 5226996 w 11243827"/>
              <a:gd name="connsiteY172" fmla="*/ 5595040 h 5641173"/>
              <a:gd name="connsiteX173" fmla="*/ 5175988 w 11243827"/>
              <a:gd name="connsiteY173" fmla="*/ 5588131 h 5641173"/>
              <a:gd name="connsiteX174" fmla="*/ 5107470 w 11243827"/>
              <a:gd name="connsiteY174" fmla="*/ 5594771 h 5641173"/>
              <a:gd name="connsiteX175" fmla="*/ 5027868 w 11243827"/>
              <a:gd name="connsiteY175" fmla="*/ 5605624 h 5641173"/>
              <a:gd name="connsiteX176" fmla="*/ 5007324 w 11243827"/>
              <a:gd name="connsiteY176" fmla="*/ 5609209 h 5641173"/>
              <a:gd name="connsiteX177" fmla="*/ 4952559 w 11243827"/>
              <a:gd name="connsiteY177" fmla="*/ 5611402 h 5641173"/>
              <a:gd name="connsiteX178" fmla="*/ 4826081 w 11243827"/>
              <a:gd name="connsiteY178" fmla="*/ 5616191 h 5641173"/>
              <a:gd name="connsiteX179" fmla="*/ 4823501 w 11243827"/>
              <a:gd name="connsiteY179" fmla="*/ 5619174 h 5641173"/>
              <a:gd name="connsiteX180" fmla="*/ 4813093 w 11243827"/>
              <a:gd name="connsiteY180" fmla="*/ 5620026 h 5641173"/>
              <a:gd name="connsiteX181" fmla="*/ 4810563 w 11243827"/>
              <a:gd name="connsiteY181" fmla="*/ 5620787 h 5641173"/>
              <a:gd name="connsiteX182" fmla="*/ 4795818 w 11243827"/>
              <a:gd name="connsiteY182" fmla="*/ 5624618 h 5641173"/>
              <a:gd name="connsiteX183" fmla="*/ 4758404 w 11243827"/>
              <a:gd name="connsiteY183" fmla="*/ 5619510 h 5641173"/>
              <a:gd name="connsiteX184" fmla="*/ 4717254 w 11243827"/>
              <a:gd name="connsiteY184" fmla="*/ 5624155 h 5641173"/>
              <a:gd name="connsiteX185" fmla="*/ 4591958 w 11243827"/>
              <a:gd name="connsiteY185" fmla="*/ 5624710 h 5641173"/>
              <a:gd name="connsiteX186" fmla="*/ 4476215 w 11243827"/>
              <a:gd name="connsiteY186" fmla="*/ 5628210 h 5641173"/>
              <a:gd name="connsiteX187" fmla="*/ 4425193 w 11243827"/>
              <a:gd name="connsiteY187" fmla="*/ 5627414 h 5641173"/>
              <a:gd name="connsiteX188" fmla="*/ 4383866 w 11243827"/>
              <a:gd name="connsiteY188" fmla="*/ 5626546 h 5641173"/>
              <a:gd name="connsiteX189" fmla="*/ 4385596 w 11243827"/>
              <a:gd name="connsiteY189" fmla="*/ 5634646 h 5641173"/>
              <a:gd name="connsiteX190" fmla="*/ 4360864 w 11243827"/>
              <a:gd name="connsiteY190" fmla="*/ 5641173 h 5641173"/>
              <a:gd name="connsiteX191" fmla="*/ 4328321 w 11243827"/>
              <a:gd name="connsiteY191" fmla="*/ 5626332 h 5641173"/>
              <a:gd name="connsiteX192" fmla="*/ 4309842 w 11243827"/>
              <a:gd name="connsiteY192" fmla="*/ 5626471 h 5641173"/>
              <a:gd name="connsiteX193" fmla="*/ 4277424 w 11243827"/>
              <a:gd name="connsiteY193" fmla="*/ 5631598 h 5641173"/>
              <a:gd name="connsiteX194" fmla="*/ 4266627 w 11243827"/>
              <a:gd name="connsiteY194" fmla="*/ 5633969 h 5641173"/>
              <a:gd name="connsiteX195" fmla="*/ 4185525 w 11243827"/>
              <a:gd name="connsiteY195" fmla="*/ 5617508 h 5641173"/>
              <a:gd name="connsiteX196" fmla="*/ 4177617 w 11243827"/>
              <a:gd name="connsiteY196" fmla="*/ 5610903 h 5641173"/>
              <a:gd name="connsiteX197" fmla="*/ 4136948 w 11243827"/>
              <a:gd name="connsiteY197" fmla="*/ 5608031 h 5641173"/>
              <a:gd name="connsiteX198" fmla="*/ 4132323 w 11243827"/>
              <a:gd name="connsiteY198" fmla="*/ 5609784 h 5641173"/>
              <a:gd name="connsiteX199" fmla="*/ 4098620 w 11243827"/>
              <a:gd name="connsiteY199" fmla="*/ 5599672 h 5641173"/>
              <a:gd name="connsiteX200" fmla="*/ 3963475 w 11243827"/>
              <a:gd name="connsiteY200" fmla="*/ 5581841 h 5641173"/>
              <a:gd name="connsiteX201" fmla="*/ 3703613 w 11243827"/>
              <a:gd name="connsiteY201" fmla="*/ 5572482 h 5641173"/>
              <a:gd name="connsiteX202" fmla="*/ 3432987 w 11243827"/>
              <a:gd name="connsiteY202" fmla="*/ 5545768 h 5641173"/>
              <a:gd name="connsiteX203" fmla="*/ 3176381 w 11243827"/>
              <a:gd name="connsiteY203" fmla="*/ 5556110 h 5641173"/>
              <a:gd name="connsiteX204" fmla="*/ 2710156 w 11243827"/>
              <a:gd name="connsiteY204" fmla="*/ 5527517 h 5641173"/>
              <a:gd name="connsiteX205" fmla="*/ 2550206 w 11243827"/>
              <a:gd name="connsiteY205" fmla="*/ 5524958 h 5641173"/>
              <a:gd name="connsiteX206" fmla="*/ 2443041 w 11243827"/>
              <a:gd name="connsiteY206" fmla="*/ 5523990 h 5641173"/>
              <a:gd name="connsiteX207" fmla="*/ 2435613 w 11243827"/>
              <a:gd name="connsiteY207" fmla="*/ 5526704 h 5641173"/>
              <a:gd name="connsiteX208" fmla="*/ 2405682 w 11243827"/>
              <a:gd name="connsiteY208" fmla="*/ 5528307 h 5641173"/>
              <a:gd name="connsiteX209" fmla="*/ 2397487 w 11243827"/>
              <a:gd name="connsiteY209" fmla="*/ 5540337 h 5641173"/>
              <a:gd name="connsiteX210" fmla="*/ 2297454 w 11243827"/>
              <a:gd name="connsiteY210" fmla="*/ 5550765 h 5641173"/>
              <a:gd name="connsiteX211" fmla="*/ 2056700 w 11243827"/>
              <a:gd name="connsiteY211" fmla="*/ 5555489 h 5641173"/>
              <a:gd name="connsiteX212" fmla="*/ 1878530 w 11243827"/>
              <a:gd name="connsiteY212" fmla="*/ 5535330 h 5641173"/>
              <a:gd name="connsiteX213" fmla="*/ 1859292 w 11243827"/>
              <a:gd name="connsiteY213" fmla="*/ 5535461 h 5641173"/>
              <a:gd name="connsiteX214" fmla="*/ 1835626 w 11243827"/>
              <a:gd name="connsiteY214" fmla="*/ 5533793 h 5641173"/>
              <a:gd name="connsiteX215" fmla="*/ 1798939 w 11243827"/>
              <a:gd name="connsiteY215" fmla="*/ 5540285 h 5641173"/>
              <a:gd name="connsiteX216" fmla="*/ 1779046 w 11243827"/>
              <a:gd name="connsiteY216" fmla="*/ 5549949 h 5641173"/>
              <a:gd name="connsiteX217" fmla="*/ 1772421 w 11243827"/>
              <a:gd name="connsiteY217" fmla="*/ 5549018 h 5641173"/>
              <a:gd name="connsiteX218" fmla="*/ 1772052 w 11243827"/>
              <a:gd name="connsiteY218" fmla="*/ 5545689 h 5641173"/>
              <a:gd name="connsiteX219" fmla="*/ 1711543 w 11243827"/>
              <a:gd name="connsiteY219" fmla="*/ 5534558 h 5641173"/>
              <a:gd name="connsiteX220" fmla="*/ 1631462 w 11243827"/>
              <a:gd name="connsiteY220" fmla="*/ 5491807 h 5641173"/>
              <a:gd name="connsiteX221" fmla="*/ 1538763 w 11243827"/>
              <a:gd name="connsiteY221" fmla="*/ 5482781 h 5641173"/>
              <a:gd name="connsiteX222" fmla="*/ 1501533 w 11243827"/>
              <a:gd name="connsiteY222" fmla="*/ 5467817 h 5641173"/>
              <a:gd name="connsiteX223" fmla="*/ 1461266 w 11243827"/>
              <a:gd name="connsiteY223" fmla="*/ 5469343 h 5641173"/>
              <a:gd name="connsiteX224" fmla="*/ 1449415 w 11243827"/>
              <a:gd name="connsiteY224" fmla="*/ 5460467 h 5641173"/>
              <a:gd name="connsiteX225" fmla="*/ 1447454 w 11243827"/>
              <a:gd name="connsiteY225" fmla="*/ 5458776 h 5641173"/>
              <a:gd name="connsiteX226" fmla="*/ 1437814 w 11243827"/>
              <a:gd name="connsiteY226" fmla="*/ 5455515 h 5641173"/>
              <a:gd name="connsiteX227" fmla="*/ 1437334 w 11243827"/>
              <a:gd name="connsiteY227" fmla="*/ 5450209 h 5641173"/>
              <a:gd name="connsiteX228" fmla="*/ 1424429 w 11243827"/>
              <a:gd name="connsiteY228" fmla="*/ 5442157 h 5641173"/>
              <a:gd name="connsiteX229" fmla="*/ 1406063 w 11243827"/>
              <a:gd name="connsiteY229" fmla="*/ 5437380 h 5641173"/>
              <a:gd name="connsiteX230" fmla="*/ 1316379 w 11243827"/>
              <a:gd name="connsiteY230" fmla="*/ 5419601 h 5641173"/>
              <a:gd name="connsiteX231" fmla="*/ 1264090 w 11243827"/>
              <a:gd name="connsiteY231" fmla="*/ 5406153 h 5641173"/>
              <a:gd name="connsiteX232" fmla="*/ 1246374 w 11243827"/>
              <a:gd name="connsiteY232" fmla="*/ 5396631 h 5641173"/>
              <a:gd name="connsiteX233" fmla="*/ 1220190 w 11243827"/>
              <a:gd name="connsiteY233" fmla="*/ 5386301 h 5641173"/>
              <a:gd name="connsiteX234" fmla="*/ 1175643 w 11243827"/>
              <a:gd name="connsiteY234" fmla="*/ 5364651 h 5641173"/>
              <a:gd name="connsiteX235" fmla="*/ 1150342 w 11243827"/>
              <a:gd name="connsiteY235" fmla="*/ 5358447 h 5641173"/>
              <a:gd name="connsiteX236" fmla="*/ 1112024 w 11243827"/>
              <a:gd name="connsiteY236" fmla="*/ 5345786 h 5641173"/>
              <a:gd name="connsiteX237" fmla="*/ 1100870 w 11243827"/>
              <a:gd name="connsiteY237" fmla="*/ 5343651 h 5641173"/>
              <a:gd name="connsiteX238" fmla="*/ 1096383 w 11243827"/>
              <a:gd name="connsiteY238" fmla="*/ 5343015 h 5641173"/>
              <a:gd name="connsiteX239" fmla="*/ 1058039 w 11243827"/>
              <a:gd name="connsiteY239" fmla="*/ 5343504 h 5641173"/>
              <a:gd name="connsiteX240" fmla="*/ 1055426 w 11243827"/>
              <a:gd name="connsiteY240" fmla="*/ 5339088 h 5641173"/>
              <a:gd name="connsiteX241" fmla="*/ 1044738 w 11243827"/>
              <a:gd name="connsiteY241" fmla="*/ 5333063 h 5641173"/>
              <a:gd name="connsiteX242" fmla="*/ 1033909 w 11243827"/>
              <a:gd name="connsiteY242" fmla="*/ 5335680 h 5641173"/>
              <a:gd name="connsiteX243" fmla="*/ 1012649 w 11243827"/>
              <a:gd name="connsiteY243" fmla="*/ 5334541 h 5641173"/>
              <a:gd name="connsiteX244" fmla="*/ 1007115 w 11243827"/>
              <a:gd name="connsiteY244" fmla="*/ 5332775 h 5641173"/>
              <a:gd name="connsiteX245" fmla="*/ 987447 w 11243827"/>
              <a:gd name="connsiteY245" fmla="*/ 5346462 h 5641173"/>
              <a:gd name="connsiteX246" fmla="*/ 953418 w 11243827"/>
              <a:gd name="connsiteY246" fmla="*/ 5333901 h 5641173"/>
              <a:gd name="connsiteX247" fmla="*/ 916854 w 11243827"/>
              <a:gd name="connsiteY247" fmla="*/ 5329435 h 5641173"/>
              <a:gd name="connsiteX248" fmla="*/ 905651 w 11243827"/>
              <a:gd name="connsiteY248" fmla="*/ 5332114 h 5641173"/>
              <a:gd name="connsiteX249" fmla="*/ 838405 w 11243827"/>
              <a:gd name="connsiteY249" fmla="*/ 5339470 h 5641173"/>
              <a:gd name="connsiteX250" fmla="*/ 817627 w 11243827"/>
              <a:gd name="connsiteY250" fmla="*/ 5330580 h 5641173"/>
              <a:gd name="connsiteX251" fmla="*/ 801817 w 11243827"/>
              <a:gd name="connsiteY251" fmla="*/ 5325937 h 5641173"/>
              <a:gd name="connsiteX252" fmla="*/ 798857 w 11243827"/>
              <a:gd name="connsiteY252" fmla="*/ 5320979 h 5641173"/>
              <a:gd name="connsiteX253" fmla="*/ 788354 w 11243827"/>
              <a:gd name="connsiteY253" fmla="*/ 5320143 h 5641173"/>
              <a:gd name="connsiteX254" fmla="*/ 785726 w 11243827"/>
              <a:gd name="connsiteY254" fmla="*/ 5318989 h 5641173"/>
              <a:gd name="connsiteX255" fmla="*/ 770507 w 11243827"/>
              <a:gd name="connsiteY255" fmla="*/ 5313309 h 5641173"/>
              <a:gd name="connsiteX256" fmla="*/ 733810 w 11243827"/>
              <a:gd name="connsiteY256" fmla="*/ 5324286 h 5641173"/>
              <a:gd name="connsiteX257" fmla="*/ 692117 w 11243827"/>
              <a:gd name="connsiteY257" fmla="*/ 5318786 h 5641173"/>
              <a:gd name="connsiteX258" fmla="*/ 574943 w 11243827"/>
              <a:gd name="connsiteY258" fmla="*/ 5327578 h 5641173"/>
              <a:gd name="connsiteX259" fmla="*/ 441302 w 11243827"/>
              <a:gd name="connsiteY259" fmla="*/ 5307062 h 5641173"/>
              <a:gd name="connsiteX260" fmla="*/ 336819 w 11243827"/>
              <a:gd name="connsiteY260" fmla="*/ 5336690 h 5641173"/>
              <a:gd name="connsiteX261" fmla="*/ 270932 w 11243827"/>
              <a:gd name="connsiteY261" fmla="*/ 5345451 h 5641173"/>
              <a:gd name="connsiteX262" fmla="*/ 194189 w 11243827"/>
              <a:gd name="connsiteY262" fmla="*/ 5343588 h 5641173"/>
              <a:gd name="connsiteX263" fmla="*/ 192552 w 11243827"/>
              <a:gd name="connsiteY263" fmla="*/ 5342845 h 5641173"/>
              <a:gd name="connsiteX264" fmla="*/ 178320 w 11243827"/>
              <a:gd name="connsiteY264" fmla="*/ 5343766 h 5641173"/>
              <a:gd name="connsiteX265" fmla="*/ 175596 w 11243827"/>
              <a:gd name="connsiteY265" fmla="*/ 5346411 h 5641173"/>
              <a:gd name="connsiteX266" fmla="*/ 147287 w 11243827"/>
              <a:gd name="connsiteY266" fmla="*/ 5352625 h 5641173"/>
              <a:gd name="connsiteX267" fmla="*/ 114847 w 11243827"/>
              <a:gd name="connsiteY267" fmla="*/ 5355844 h 5641173"/>
              <a:gd name="connsiteX268" fmla="*/ 114306 w 11243827"/>
              <a:gd name="connsiteY268" fmla="*/ 5354983 h 5641173"/>
              <a:gd name="connsiteX269" fmla="*/ 89264 w 11243827"/>
              <a:gd name="connsiteY269" fmla="*/ 5348886 h 5641173"/>
              <a:gd name="connsiteX270" fmla="*/ 49794 w 11243827"/>
              <a:gd name="connsiteY270" fmla="*/ 5329950 h 5641173"/>
              <a:gd name="connsiteX271" fmla="*/ 19924 w 11243827"/>
              <a:gd name="connsiteY271" fmla="*/ 5334282 h 5641173"/>
              <a:gd name="connsiteX272" fmla="*/ 13819 w 11243827"/>
              <a:gd name="connsiteY272" fmla="*/ 5334653 h 5641173"/>
              <a:gd name="connsiteX273" fmla="*/ 13657 w 11243827"/>
              <a:gd name="connsiteY273" fmla="*/ 5334455 h 5641173"/>
              <a:gd name="connsiteX274" fmla="*/ 7139 w 11243827"/>
              <a:gd name="connsiteY274" fmla="*/ 5334438 h 5641173"/>
              <a:gd name="connsiteX275" fmla="*/ 2684 w 11243827"/>
              <a:gd name="connsiteY275" fmla="*/ 5335333 h 5641173"/>
              <a:gd name="connsiteX276" fmla="*/ 0 w 11243827"/>
              <a:gd name="connsiteY276" fmla="*/ 5335496 h 5641173"/>
              <a:gd name="connsiteX277" fmla="*/ 0 w 11243827"/>
              <a:gd name="connsiteY277" fmla="*/ 10592 h 5641173"/>
              <a:gd name="connsiteX278" fmla="*/ 11243827 w 11243827"/>
              <a:gd name="connsiteY278" fmla="*/ 0 h 5641173"/>
              <a:gd name="connsiteX0" fmla="*/ 11243827 w 11243827"/>
              <a:gd name="connsiteY0" fmla="*/ 0 h 5641173"/>
              <a:gd name="connsiteX1" fmla="*/ 11243827 w 11243827"/>
              <a:gd name="connsiteY1" fmla="*/ 5209610 h 5641173"/>
              <a:gd name="connsiteX2" fmla="*/ 11240675 w 11243827"/>
              <a:gd name="connsiteY2" fmla="*/ 5210442 h 5641173"/>
              <a:gd name="connsiteX3" fmla="*/ 11179959 w 11243827"/>
              <a:gd name="connsiteY3" fmla="*/ 5221199 h 5641173"/>
              <a:gd name="connsiteX4" fmla="*/ 11105493 w 11243827"/>
              <a:gd name="connsiteY4" fmla="*/ 5259905 h 5641173"/>
              <a:gd name="connsiteX5" fmla="*/ 11078640 w 11243827"/>
              <a:gd name="connsiteY5" fmla="*/ 5263531 h 5641173"/>
              <a:gd name="connsiteX6" fmla="*/ 11079616 w 11243827"/>
              <a:gd name="connsiteY6" fmla="*/ 5270380 h 5641173"/>
              <a:gd name="connsiteX7" fmla="*/ 11069641 w 11243827"/>
              <a:gd name="connsiteY7" fmla="*/ 5270884 h 5641173"/>
              <a:gd name="connsiteX8" fmla="*/ 11047377 w 11243827"/>
              <a:gd name="connsiteY8" fmla="*/ 5271051 h 5641173"/>
              <a:gd name="connsiteX9" fmla="*/ 10980705 w 11243827"/>
              <a:gd name="connsiteY9" fmla="*/ 5272951 h 5641173"/>
              <a:gd name="connsiteX10" fmla="*/ 10962514 w 11243827"/>
              <a:gd name="connsiteY10" fmla="*/ 5286084 h 5641173"/>
              <a:gd name="connsiteX11" fmla="*/ 10945307 w 11243827"/>
              <a:gd name="connsiteY11" fmla="*/ 5286290 h 5641173"/>
              <a:gd name="connsiteX12" fmla="*/ 10845516 w 11243827"/>
              <a:gd name="connsiteY12" fmla="*/ 5303894 h 5641173"/>
              <a:gd name="connsiteX13" fmla="*/ 10831795 w 11243827"/>
              <a:gd name="connsiteY13" fmla="*/ 5305210 h 5641173"/>
              <a:gd name="connsiteX14" fmla="*/ 10824365 w 11243827"/>
              <a:gd name="connsiteY14" fmla="*/ 5311111 h 5641173"/>
              <a:gd name="connsiteX15" fmla="*/ 10797756 w 11243827"/>
              <a:gd name="connsiteY15" fmla="*/ 5312285 h 5641173"/>
              <a:gd name="connsiteX16" fmla="*/ 10796525 w 11243827"/>
              <a:gd name="connsiteY16" fmla="*/ 5315645 h 5641173"/>
              <a:gd name="connsiteX17" fmla="*/ 10709063 w 11243827"/>
              <a:gd name="connsiteY17" fmla="*/ 5344492 h 5641173"/>
              <a:gd name="connsiteX18" fmla="*/ 10694078 w 11243827"/>
              <a:gd name="connsiteY18" fmla="*/ 5349258 h 5641173"/>
              <a:gd name="connsiteX19" fmla="*/ 10681131 w 11243827"/>
              <a:gd name="connsiteY19" fmla="*/ 5347812 h 5641173"/>
              <a:gd name="connsiteX20" fmla="*/ 10609448 w 11243827"/>
              <a:gd name="connsiteY20" fmla="*/ 5351931 h 5641173"/>
              <a:gd name="connsiteX21" fmla="*/ 10592397 w 11243827"/>
              <a:gd name="connsiteY21" fmla="*/ 5349402 h 5641173"/>
              <a:gd name="connsiteX22" fmla="*/ 10585227 w 11243827"/>
              <a:gd name="connsiteY22" fmla="*/ 5344063 h 5641173"/>
              <a:gd name="connsiteX23" fmla="*/ 10557472 w 11243827"/>
              <a:gd name="connsiteY23" fmla="*/ 5354151 h 5641173"/>
              <a:gd name="connsiteX24" fmla="*/ 10514646 w 11243827"/>
              <a:gd name="connsiteY24" fmla="*/ 5361064 h 5641173"/>
              <a:gd name="connsiteX25" fmla="*/ 10494292 w 11243827"/>
              <a:gd name="connsiteY25" fmla="*/ 5366054 h 5641173"/>
              <a:gd name="connsiteX26" fmla="*/ 10477869 w 11243827"/>
              <a:gd name="connsiteY26" fmla="*/ 5363025 h 5641173"/>
              <a:gd name="connsiteX27" fmla="*/ 10384411 w 11243827"/>
              <a:gd name="connsiteY27" fmla="*/ 5362257 h 5641173"/>
              <a:gd name="connsiteX28" fmla="*/ 10362921 w 11243827"/>
              <a:gd name="connsiteY28" fmla="*/ 5357444 h 5641173"/>
              <a:gd name="connsiteX29" fmla="*/ 10352736 w 11243827"/>
              <a:gd name="connsiteY29" fmla="*/ 5347851 h 5641173"/>
              <a:gd name="connsiteX30" fmla="*/ 10344754 w 11243827"/>
              <a:gd name="connsiteY30" fmla="*/ 5351272 h 5641173"/>
              <a:gd name="connsiteX31" fmla="*/ 10288226 w 11243827"/>
              <a:gd name="connsiteY31" fmla="*/ 5351613 h 5641173"/>
              <a:gd name="connsiteX32" fmla="*/ 10251350 w 11243827"/>
              <a:gd name="connsiteY32" fmla="*/ 5352711 h 5641173"/>
              <a:gd name="connsiteX33" fmla="*/ 10249108 w 11243827"/>
              <a:gd name="connsiteY33" fmla="*/ 5365881 h 5641173"/>
              <a:gd name="connsiteX34" fmla="*/ 10216272 w 11243827"/>
              <a:gd name="connsiteY34" fmla="*/ 5370573 h 5641173"/>
              <a:gd name="connsiteX35" fmla="*/ 10181278 w 11243827"/>
              <a:gd name="connsiteY35" fmla="*/ 5362119 h 5641173"/>
              <a:gd name="connsiteX36" fmla="*/ 10140033 w 11243827"/>
              <a:gd name="connsiteY36" fmla="*/ 5363304 h 5641173"/>
              <a:gd name="connsiteX37" fmla="*/ 10115353 w 11243827"/>
              <a:gd name="connsiteY37" fmla="*/ 5363869 h 5641173"/>
              <a:gd name="connsiteX38" fmla="*/ 10050578 w 11243827"/>
              <a:gd name="connsiteY38" fmla="*/ 5376153 h 5641173"/>
              <a:gd name="connsiteX39" fmla="*/ 9945478 w 11243827"/>
              <a:gd name="connsiteY39" fmla="*/ 5422859 h 5641173"/>
              <a:gd name="connsiteX40" fmla="*/ 9912481 w 11243827"/>
              <a:gd name="connsiteY40" fmla="*/ 5429477 h 5641173"/>
              <a:gd name="connsiteX41" fmla="*/ 9906713 w 11243827"/>
              <a:gd name="connsiteY41" fmla="*/ 5426784 h 5641173"/>
              <a:gd name="connsiteX42" fmla="*/ 9742436 w 11243827"/>
              <a:gd name="connsiteY42" fmla="*/ 5454834 h 5641173"/>
              <a:gd name="connsiteX43" fmla="*/ 9713044 w 11243827"/>
              <a:gd name="connsiteY43" fmla="*/ 5456476 h 5641173"/>
              <a:gd name="connsiteX44" fmla="*/ 9691033 w 11243827"/>
              <a:gd name="connsiteY44" fmla="*/ 5455451 h 5641173"/>
              <a:gd name="connsiteX45" fmla="*/ 9638355 w 11243827"/>
              <a:gd name="connsiteY45" fmla="*/ 5464794 h 5641173"/>
              <a:gd name="connsiteX46" fmla="*/ 9552434 w 11243827"/>
              <a:gd name="connsiteY46" fmla="*/ 5485280 h 5641173"/>
              <a:gd name="connsiteX47" fmla="*/ 9533883 w 11243827"/>
              <a:gd name="connsiteY47" fmla="*/ 5488516 h 5641173"/>
              <a:gd name="connsiteX48" fmla="*/ 9516916 w 11243827"/>
              <a:gd name="connsiteY48" fmla="*/ 5486828 h 5641173"/>
              <a:gd name="connsiteX49" fmla="*/ 9512093 w 11243827"/>
              <a:gd name="connsiteY49" fmla="*/ 5482541 h 5641173"/>
              <a:gd name="connsiteX50" fmla="*/ 9501725 w 11243827"/>
              <a:gd name="connsiteY50" fmla="*/ 5483603 h 5641173"/>
              <a:gd name="connsiteX51" fmla="*/ 9498754 w 11243827"/>
              <a:gd name="connsiteY51" fmla="*/ 5482951 h 5641173"/>
              <a:gd name="connsiteX52" fmla="*/ 9481932 w 11243827"/>
              <a:gd name="connsiteY52" fmla="*/ 5480151 h 5641173"/>
              <a:gd name="connsiteX53" fmla="*/ 9451321 w 11243827"/>
              <a:gd name="connsiteY53" fmla="*/ 5497375 h 5641173"/>
              <a:gd name="connsiteX54" fmla="*/ 9409298 w 11243827"/>
              <a:gd name="connsiteY54" fmla="*/ 5499478 h 5641173"/>
              <a:gd name="connsiteX55" fmla="*/ 9303056 w 11243827"/>
              <a:gd name="connsiteY55" fmla="*/ 5519093 h 5641173"/>
              <a:gd name="connsiteX56" fmla="*/ 9229078 w 11243827"/>
              <a:gd name="connsiteY56" fmla="*/ 5524154 h 5641173"/>
              <a:gd name="connsiteX57" fmla="*/ 9165105 w 11243827"/>
              <a:gd name="connsiteY57" fmla="*/ 5532892 h 5641173"/>
              <a:gd name="connsiteX58" fmla="*/ 9077301 w 11243827"/>
              <a:gd name="connsiteY58" fmla="*/ 5580356 h 5641173"/>
              <a:gd name="connsiteX59" fmla="*/ 8960065 w 11243827"/>
              <a:gd name="connsiteY59" fmla="*/ 5597982 h 5641173"/>
              <a:gd name="connsiteX60" fmla="*/ 8953536 w 11243827"/>
              <a:gd name="connsiteY60" fmla="*/ 5606638 h 5641173"/>
              <a:gd name="connsiteX61" fmla="*/ 8943907 w 11243827"/>
              <a:gd name="connsiteY61" fmla="*/ 5612541 h 5641173"/>
              <a:gd name="connsiteX62" fmla="*/ 8942046 w 11243827"/>
              <a:gd name="connsiteY62" fmla="*/ 5612112 h 5641173"/>
              <a:gd name="connsiteX63" fmla="*/ 8928824 w 11243827"/>
              <a:gd name="connsiteY63" fmla="*/ 5615549 h 5641173"/>
              <a:gd name="connsiteX64" fmla="*/ 8927294 w 11243827"/>
              <a:gd name="connsiteY64" fmla="*/ 5618607 h 5641173"/>
              <a:gd name="connsiteX65" fmla="*/ 8918651 w 11243827"/>
              <a:gd name="connsiteY65" fmla="*/ 5621688 h 5641173"/>
              <a:gd name="connsiteX66" fmla="*/ 8902772 w 11243827"/>
              <a:gd name="connsiteY66" fmla="*/ 5629703 h 5641173"/>
              <a:gd name="connsiteX67" fmla="*/ 8898724 w 11243827"/>
              <a:gd name="connsiteY67" fmla="*/ 5629379 h 5641173"/>
              <a:gd name="connsiteX68" fmla="*/ 8873099 w 11243827"/>
              <a:gd name="connsiteY68" fmla="*/ 5638628 h 5641173"/>
              <a:gd name="connsiteX69" fmla="*/ 8872234 w 11243827"/>
              <a:gd name="connsiteY69" fmla="*/ 5637889 h 5641173"/>
              <a:gd name="connsiteX70" fmla="*/ 8862777 w 11243827"/>
              <a:gd name="connsiteY70" fmla="*/ 5636711 h 5641173"/>
              <a:gd name="connsiteX71" fmla="*/ 8845869 w 11243827"/>
              <a:gd name="connsiteY71" fmla="*/ 5636436 h 5641173"/>
              <a:gd name="connsiteX72" fmla="*/ 8800548 w 11243827"/>
              <a:gd name="connsiteY72" fmla="*/ 5625084 h 5641173"/>
              <a:gd name="connsiteX73" fmla="*/ 8773774 w 11243827"/>
              <a:gd name="connsiteY73" fmla="*/ 5634630 h 5641173"/>
              <a:gd name="connsiteX74" fmla="*/ 8698255 w 11243827"/>
              <a:gd name="connsiteY74" fmla="*/ 5636083 h 5641173"/>
              <a:gd name="connsiteX75" fmla="*/ 8619167 w 11243827"/>
              <a:gd name="connsiteY75" fmla="*/ 5619130 h 5641173"/>
              <a:gd name="connsiteX76" fmla="*/ 8539822 w 11243827"/>
              <a:gd name="connsiteY76" fmla="*/ 5616905 h 5641173"/>
              <a:gd name="connsiteX77" fmla="*/ 8511094 w 11243827"/>
              <a:gd name="connsiteY77" fmla="*/ 5617360 h 5641173"/>
              <a:gd name="connsiteX78" fmla="*/ 8459886 w 11243827"/>
              <a:gd name="connsiteY78" fmla="*/ 5612612 h 5641173"/>
              <a:gd name="connsiteX79" fmla="*/ 8436432 w 11243827"/>
              <a:gd name="connsiteY79" fmla="*/ 5606990 h 5641173"/>
              <a:gd name="connsiteX80" fmla="*/ 8435403 w 11243827"/>
              <a:gd name="connsiteY80" fmla="*/ 5607336 h 5641173"/>
              <a:gd name="connsiteX81" fmla="*/ 8433307 w 11243827"/>
              <a:gd name="connsiteY81" fmla="*/ 5604917 h 5641173"/>
              <a:gd name="connsiteX82" fmla="*/ 8428968 w 11243827"/>
              <a:gd name="connsiteY82" fmla="*/ 5603796 h 5641173"/>
              <a:gd name="connsiteX83" fmla="*/ 8417124 w 11243827"/>
              <a:gd name="connsiteY83" fmla="*/ 5604518 h 5641173"/>
              <a:gd name="connsiteX84" fmla="*/ 8412669 w 11243827"/>
              <a:gd name="connsiteY84" fmla="*/ 5605413 h 5641173"/>
              <a:gd name="connsiteX85" fmla="*/ 8406152 w 11243827"/>
              <a:gd name="connsiteY85" fmla="*/ 5605396 h 5641173"/>
              <a:gd name="connsiteX86" fmla="*/ 8405989 w 11243827"/>
              <a:gd name="connsiteY86" fmla="*/ 5605197 h 5641173"/>
              <a:gd name="connsiteX87" fmla="*/ 8399884 w 11243827"/>
              <a:gd name="connsiteY87" fmla="*/ 5605568 h 5641173"/>
              <a:gd name="connsiteX88" fmla="*/ 8370014 w 11243827"/>
              <a:gd name="connsiteY88" fmla="*/ 5609900 h 5641173"/>
              <a:gd name="connsiteX89" fmla="*/ 8330544 w 11243827"/>
              <a:gd name="connsiteY89" fmla="*/ 5590964 h 5641173"/>
              <a:gd name="connsiteX90" fmla="*/ 8314221 w 11243827"/>
              <a:gd name="connsiteY90" fmla="*/ 5587682 h 5641173"/>
              <a:gd name="connsiteX91" fmla="*/ 8305502 w 11243827"/>
              <a:gd name="connsiteY91" fmla="*/ 5584868 h 5641173"/>
              <a:gd name="connsiteX92" fmla="*/ 8304962 w 11243827"/>
              <a:gd name="connsiteY92" fmla="*/ 5584007 h 5641173"/>
              <a:gd name="connsiteX93" fmla="*/ 8276324 w 11243827"/>
              <a:gd name="connsiteY93" fmla="*/ 5588260 h 5641173"/>
              <a:gd name="connsiteX94" fmla="*/ 8272522 w 11243827"/>
              <a:gd name="connsiteY94" fmla="*/ 5587226 h 5641173"/>
              <a:gd name="connsiteX95" fmla="*/ 8253857 w 11243827"/>
              <a:gd name="connsiteY95" fmla="*/ 5592043 h 5641173"/>
              <a:gd name="connsiteX96" fmla="*/ 8244212 w 11243827"/>
              <a:gd name="connsiteY96" fmla="*/ 5593439 h 5641173"/>
              <a:gd name="connsiteX97" fmla="*/ 8241488 w 11243827"/>
              <a:gd name="connsiteY97" fmla="*/ 5596085 h 5641173"/>
              <a:gd name="connsiteX98" fmla="*/ 8227256 w 11243827"/>
              <a:gd name="connsiteY98" fmla="*/ 5597005 h 5641173"/>
              <a:gd name="connsiteX99" fmla="*/ 8225619 w 11243827"/>
              <a:gd name="connsiteY99" fmla="*/ 5596262 h 5641173"/>
              <a:gd name="connsiteX100" fmla="*/ 8213882 w 11243827"/>
              <a:gd name="connsiteY100" fmla="*/ 5600179 h 5641173"/>
              <a:gd name="connsiteX101" fmla="*/ 8204045 w 11243827"/>
              <a:gd name="connsiteY101" fmla="*/ 5607275 h 5641173"/>
              <a:gd name="connsiteX102" fmla="*/ 8082989 w 11243827"/>
              <a:gd name="connsiteY102" fmla="*/ 5603160 h 5641173"/>
              <a:gd name="connsiteX103" fmla="*/ 7976942 w 11243827"/>
              <a:gd name="connsiteY103" fmla="*/ 5598455 h 5641173"/>
              <a:gd name="connsiteX104" fmla="*/ 7950121 w 11243827"/>
              <a:gd name="connsiteY104" fmla="*/ 5590893 h 5641173"/>
              <a:gd name="connsiteX105" fmla="*/ 7727691 w 11243827"/>
              <a:gd name="connsiteY105" fmla="*/ 5621064 h 5641173"/>
              <a:gd name="connsiteX106" fmla="*/ 7685998 w 11243827"/>
              <a:gd name="connsiteY106" fmla="*/ 5615564 h 5641173"/>
              <a:gd name="connsiteX107" fmla="*/ 7649302 w 11243827"/>
              <a:gd name="connsiteY107" fmla="*/ 5626541 h 5641173"/>
              <a:gd name="connsiteX108" fmla="*/ 7634083 w 11243827"/>
              <a:gd name="connsiteY108" fmla="*/ 5620862 h 5641173"/>
              <a:gd name="connsiteX109" fmla="*/ 7631455 w 11243827"/>
              <a:gd name="connsiteY109" fmla="*/ 5619708 h 5641173"/>
              <a:gd name="connsiteX110" fmla="*/ 7620952 w 11243827"/>
              <a:gd name="connsiteY110" fmla="*/ 5618872 h 5641173"/>
              <a:gd name="connsiteX111" fmla="*/ 7617992 w 11243827"/>
              <a:gd name="connsiteY111" fmla="*/ 5613914 h 5641173"/>
              <a:gd name="connsiteX112" fmla="*/ 7602182 w 11243827"/>
              <a:gd name="connsiteY112" fmla="*/ 5609271 h 5641173"/>
              <a:gd name="connsiteX113" fmla="*/ 7582847 w 11243827"/>
              <a:gd name="connsiteY113" fmla="*/ 5609047 h 5641173"/>
              <a:gd name="connsiteX114" fmla="*/ 7514158 w 11243827"/>
              <a:gd name="connsiteY114" fmla="*/ 5607737 h 5641173"/>
              <a:gd name="connsiteX115" fmla="*/ 7502955 w 11243827"/>
              <a:gd name="connsiteY115" fmla="*/ 5610415 h 5641173"/>
              <a:gd name="connsiteX116" fmla="*/ 7466391 w 11243827"/>
              <a:gd name="connsiteY116" fmla="*/ 5605949 h 5641173"/>
              <a:gd name="connsiteX117" fmla="*/ 7433806 w 11243827"/>
              <a:gd name="connsiteY117" fmla="*/ 5604945 h 5641173"/>
              <a:gd name="connsiteX118" fmla="*/ 7412693 w 11243827"/>
              <a:gd name="connsiteY118" fmla="*/ 5607075 h 5641173"/>
              <a:gd name="connsiteX119" fmla="*/ 7407159 w 11243827"/>
              <a:gd name="connsiteY119" fmla="*/ 5605310 h 5641173"/>
              <a:gd name="connsiteX120" fmla="*/ 7385900 w 11243827"/>
              <a:gd name="connsiteY120" fmla="*/ 5604171 h 5641173"/>
              <a:gd name="connsiteX121" fmla="*/ 7375071 w 11243827"/>
              <a:gd name="connsiteY121" fmla="*/ 5606788 h 5641173"/>
              <a:gd name="connsiteX122" fmla="*/ 7364382 w 11243827"/>
              <a:gd name="connsiteY122" fmla="*/ 5600762 h 5641173"/>
              <a:gd name="connsiteX123" fmla="*/ 7361770 w 11243827"/>
              <a:gd name="connsiteY123" fmla="*/ 5596347 h 5641173"/>
              <a:gd name="connsiteX124" fmla="*/ 7346641 w 11243827"/>
              <a:gd name="connsiteY124" fmla="*/ 5598329 h 5641173"/>
              <a:gd name="connsiteX125" fmla="*/ 7334238 w 11243827"/>
              <a:gd name="connsiteY125" fmla="*/ 5594014 h 5641173"/>
              <a:gd name="connsiteX126" fmla="*/ 7323426 w 11243827"/>
              <a:gd name="connsiteY126" fmla="*/ 5596835 h 5641173"/>
              <a:gd name="connsiteX127" fmla="*/ 7318938 w 11243827"/>
              <a:gd name="connsiteY127" fmla="*/ 5596200 h 5641173"/>
              <a:gd name="connsiteX128" fmla="*/ 7307784 w 11243827"/>
              <a:gd name="connsiteY128" fmla="*/ 5594065 h 5641173"/>
              <a:gd name="connsiteX129" fmla="*/ 7288540 w 11243827"/>
              <a:gd name="connsiteY129" fmla="*/ 5589320 h 5641173"/>
              <a:gd name="connsiteX130" fmla="*/ 7282537 w 11243827"/>
              <a:gd name="connsiteY130" fmla="*/ 5588660 h 5641173"/>
              <a:gd name="connsiteX131" fmla="*/ 7269466 w 11243827"/>
              <a:gd name="connsiteY131" fmla="*/ 5581404 h 5641173"/>
              <a:gd name="connsiteX132" fmla="*/ 7244165 w 11243827"/>
              <a:gd name="connsiteY132" fmla="*/ 5575200 h 5641173"/>
              <a:gd name="connsiteX133" fmla="*/ 7199619 w 11243827"/>
              <a:gd name="connsiteY133" fmla="*/ 5553550 h 5641173"/>
              <a:gd name="connsiteX134" fmla="*/ 7173434 w 11243827"/>
              <a:gd name="connsiteY134" fmla="*/ 5543219 h 5641173"/>
              <a:gd name="connsiteX135" fmla="*/ 7155718 w 11243827"/>
              <a:gd name="connsiteY135" fmla="*/ 5533697 h 5641173"/>
              <a:gd name="connsiteX136" fmla="*/ 7103430 w 11243827"/>
              <a:gd name="connsiteY136" fmla="*/ 5520249 h 5641173"/>
              <a:gd name="connsiteX137" fmla="*/ 7013746 w 11243827"/>
              <a:gd name="connsiteY137" fmla="*/ 5502470 h 5641173"/>
              <a:gd name="connsiteX138" fmla="*/ 6995379 w 11243827"/>
              <a:gd name="connsiteY138" fmla="*/ 5497693 h 5641173"/>
              <a:gd name="connsiteX139" fmla="*/ 6982475 w 11243827"/>
              <a:gd name="connsiteY139" fmla="*/ 5489641 h 5641173"/>
              <a:gd name="connsiteX140" fmla="*/ 6981994 w 11243827"/>
              <a:gd name="connsiteY140" fmla="*/ 5484335 h 5641173"/>
              <a:gd name="connsiteX141" fmla="*/ 6972355 w 11243827"/>
              <a:gd name="connsiteY141" fmla="*/ 5481074 h 5641173"/>
              <a:gd name="connsiteX142" fmla="*/ 6970394 w 11243827"/>
              <a:gd name="connsiteY142" fmla="*/ 5479383 h 5641173"/>
              <a:gd name="connsiteX143" fmla="*/ 6958543 w 11243827"/>
              <a:gd name="connsiteY143" fmla="*/ 5470507 h 5641173"/>
              <a:gd name="connsiteX144" fmla="*/ 6918276 w 11243827"/>
              <a:gd name="connsiteY144" fmla="*/ 5472034 h 5641173"/>
              <a:gd name="connsiteX145" fmla="*/ 6881046 w 11243827"/>
              <a:gd name="connsiteY145" fmla="*/ 5457070 h 5641173"/>
              <a:gd name="connsiteX146" fmla="*/ 6752164 w 11243827"/>
              <a:gd name="connsiteY146" fmla="*/ 5425021 h 5641173"/>
              <a:gd name="connsiteX147" fmla="*/ 6724964 w 11243827"/>
              <a:gd name="connsiteY147" fmla="*/ 5414071 h 5641173"/>
              <a:gd name="connsiteX148" fmla="*/ 6683286 w 11243827"/>
              <a:gd name="connsiteY148" fmla="*/ 5432830 h 5641173"/>
              <a:gd name="connsiteX149" fmla="*/ 6644277 w 11243827"/>
              <a:gd name="connsiteY149" fmla="*/ 5429684 h 5641173"/>
              <a:gd name="connsiteX150" fmla="*/ 6532914 w 11243827"/>
              <a:gd name="connsiteY150" fmla="*/ 5431205 h 5641173"/>
              <a:gd name="connsiteX151" fmla="*/ 6307459 w 11243827"/>
              <a:gd name="connsiteY151" fmla="*/ 5467087 h 5641173"/>
              <a:gd name="connsiteX152" fmla="*/ 6196243 w 11243827"/>
              <a:gd name="connsiteY152" fmla="*/ 5515042 h 5641173"/>
              <a:gd name="connsiteX153" fmla="*/ 6099124 w 11243827"/>
              <a:gd name="connsiteY153" fmla="*/ 5516848 h 5641173"/>
              <a:gd name="connsiteX154" fmla="*/ 6016077 w 11243827"/>
              <a:gd name="connsiteY154" fmla="*/ 5528642 h 5641173"/>
              <a:gd name="connsiteX155" fmla="*/ 6004389 w 11243827"/>
              <a:gd name="connsiteY155" fmla="*/ 5531206 h 5641173"/>
              <a:gd name="connsiteX156" fmla="*/ 5933945 w 11243827"/>
              <a:gd name="connsiteY156" fmla="*/ 5538840 h 5641173"/>
              <a:gd name="connsiteX157" fmla="*/ 5883936 w 11243827"/>
              <a:gd name="connsiteY157" fmla="*/ 5553807 h 5641173"/>
              <a:gd name="connsiteX158" fmla="*/ 5798331 w 11243827"/>
              <a:gd name="connsiteY158" fmla="*/ 5564248 h 5641173"/>
              <a:gd name="connsiteX159" fmla="*/ 5712738 w 11243827"/>
              <a:gd name="connsiteY159" fmla="*/ 5573120 h 5641173"/>
              <a:gd name="connsiteX160" fmla="*/ 5681342 w 11243827"/>
              <a:gd name="connsiteY160" fmla="*/ 5575621 h 5641173"/>
              <a:gd name="connsiteX161" fmla="*/ 5627167 w 11243827"/>
              <a:gd name="connsiteY161" fmla="*/ 5583215 h 5641173"/>
              <a:gd name="connsiteX162" fmla="*/ 5591414 w 11243827"/>
              <a:gd name="connsiteY162" fmla="*/ 5587695 h 5641173"/>
              <a:gd name="connsiteX163" fmla="*/ 5583028 w 11243827"/>
              <a:gd name="connsiteY163" fmla="*/ 5580877 h 5641173"/>
              <a:gd name="connsiteX164" fmla="*/ 5549426 w 11243827"/>
              <a:gd name="connsiteY164" fmla="*/ 5582858 h 5641173"/>
              <a:gd name="connsiteX165" fmla="*/ 5519999 w 11243827"/>
              <a:gd name="connsiteY165" fmla="*/ 5592246 h 5641173"/>
              <a:gd name="connsiteX166" fmla="*/ 5480028 w 11243827"/>
              <a:gd name="connsiteY166" fmla="*/ 5597282 h 5641173"/>
              <a:gd name="connsiteX167" fmla="*/ 5456175 w 11243827"/>
              <a:gd name="connsiteY167" fmla="*/ 5600371 h 5641173"/>
              <a:gd name="connsiteX168" fmla="*/ 5388463 w 11243827"/>
              <a:gd name="connsiteY168" fmla="*/ 5602638 h 5641173"/>
              <a:gd name="connsiteX169" fmla="*/ 5265898 w 11243827"/>
              <a:gd name="connsiteY169" fmla="*/ 5591830 h 5641173"/>
              <a:gd name="connsiteX170" fmla="*/ 5231231 w 11243827"/>
              <a:gd name="connsiteY170" fmla="*/ 5592790 h 5641173"/>
              <a:gd name="connsiteX171" fmla="*/ 5226996 w 11243827"/>
              <a:gd name="connsiteY171" fmla="*/ 5595040 h 5641173"/>
              <a:gd name="connsiteX172" fmla="*/ 5175988 w 11243827"/>
              <a:gd name="connsiteY172" fmla="*/ 5588131 h 5641173"/>
              <a:gd name="connsiteX173" fmla="*/ 5107470 w 11243827"/>
              <a:gd name="connsiteY173" fmla="*/ 5594771 h 5641173"/>
              <a:gd name="connsiteX174" fmla="*/ 5027868 w 11243827"/>
              <a:gd name="connsiteY174" fmla="*/ 5605624 h 5641173"/>
              <a:gd name="connsiteX175" fmla="*/ 5007324 w 11243827"/>
              <a:gd name="connsiteY175" fmla="*/ 5609209 h 5641173"/>
              <a:gd name="connsiteX176" fmla="*/ 4952559 w 11243827"/>
              <a:gd name="connsiteY176" fmla="*/ 5611402 h 5641173"/>
              <a:gd name="connsiteX177" fmla="*/ 4826081 w 11243827"/>
              <a:gd name="connsiteY177" fmla="*/ 5616191 h 5641173"/>
              <a:gd name="connsiteX178" fmla="*/ 4823501 w 11243827"/>
              <a:gd name="connsiteY178" fmla="*/ 5619174 h 5641173"/>
              <a:gd name="connsiteX179" fmla="*/ 4813093 w 11243827"/>
              <a:gd name="connsiteY179" fmla="*/ 5620026 h 5641173"/>
              <a:gd name="connsiteX180" fmla="*/ 4810563 w 11243827"/>
              <a:gd name="connsiteY180" fmla="*/ 5620787 h 5641173"/>
              <a:gd name="connsiteX181" fmla="*/ 4795818 w 11243827"/>
              <a:gd name="connsiteY181" fmla="*/ 5624618 h 5641173"/>
              <a:gd name="connsiteX182" fmla="*/ 4758404 w 11243827"/>
              <a:gd name="connsiteY182" fmla="*/ 5619510 h 5641173"/>
              <a:gd name="connsiteX183" fmla="*/ 4717254 w 11243827"/>
              <a:gd name="connsiteY183" fmla="*/ 5624155 h 5641173"/>
              <a:gd name="connsiteX184" fmla="*/ 4591958 w 11243827"/>
              <a:gd name="connsiteY184" fmla="*/ 5624710 h 5641173"/>
              <a:gd name="connsiteX185" fmla="*/ 4476215 w 11243827"/>
              <a:gd name="connsiteY185" fmla="*/ 5628210 h 5641173"/>
              <a:gd name="connsiteX186" fmla="*/ 4425193 w 11243827"/>
              <a:gd name="connsiteY186" fmla="*/ 5627414 h 5641173"/>
              <a:gd name="connsiteX187" fmla="*/ 4383866 w 11243827"/>
              <a:gd name="connsiteY187" fmla="*/ 5626546 h 5641173"/>
              <a:gd name="connsiteX188" fmla="*/ 4385596 w 11243827"/>
              <a:gd name="connsiteY188" fmla="*/ 5634646 h 5641173"/>
              <a:gd name="connsiteX189" fmla="*/ 4360864 w 11243827"/>
              <a:gd name="connsiteY189" fmla="*/ 5641173 h 5641173"/>
              <a:gd name="connsiteX190" fmla="*/ 4328321 w 11243827"/>
              <a:gd name="connsiteY190" fmla="*/ 5626332 h 5641173"/>
              <a:gd name="connsiteX191" fmla="*/ 4309842 w 11243827"/>
              <a:gd name="connsiteY191" fmla="*/ 5626471 h 5641173"/>
              <a:gd name="connsiteX192" fmla="*/ 4277424 w 11243827"/>
              <a:gd name="connsiteY192" fmla="*/ 5631598 h 5641173"/>
              <a:gd name="connsiteX193" fmla="*/ 4266627 w 11243827"/>
              <a:gd name="connsiteY193" fmla="*/ 5633969 h 5641173"/>
              <a:gd name="connsiteX194" fmla="*/ 4185525 w 11243827"/>
              <a:gd name="connsiteY194" fmla="*/ 5617508 h 5641173"/>
              <a:gd name="connsiteX195" fmla="*/ 4177617 w 11243827"/>
              <a:gd name="connsiteY195" fmla="*/ 5610903 h 5641173"/>
              <a:gd name="connsiteX196" fmla="*/ 4136948 w 11243827"/>
              <a:gd name="connsiteY196" fmla="*/ 5608031 h 5641173"/>
              <a:gd name="connsiteX197" fmla="*/ 4132323 w 11243827"/>
              <a:gd name="connsiteY197" fmla="*/ 5609784 h 5641173"/>
              <a:gd name="connsiteX198" fmla="*/ 4098620 w 11243827"/>
              <a:gd name="connsiteY198" fmla="*/ 5599672 h 5641173"/>
              <a:gd name="connsiteX199" fmla="*/ 3963475 w 11243827"/>
              <a:gd name="connsiteY199" fmla="*/ 5581841 h 5641173"/>
              <a:gd name="connsiteX200" fmla="*/ 3703613 w 11243827"/>
              <a:gd name="connsiteY200" fmla="*/ 5572482 h 5641173"/>
              <a:gd name="connsiteX201" fmla="*/ 3432987 w 11243827"/>
              <a:gd name="connsiteY201" fmla="*/ 5545768 h 5641173"/>
              <a:gd name="connsiteX202" fmla="*/ 3176381 w 11243827"/>
              <a:gd name="connsiteY202" fmla="*/ 5556110 h 5641173"/>
              <a:gd name="connsiteX203" fmla="*/ 2710156 w 11243827"/>
              <a:gd name="connsiteY203" fmla="*/ 5527517 h 5641173"/>
              <a:gd name="connsiteX204" fmla="*/ 2550206 w 11243827"/>
              <a:gd name="connsiteY204" fmla="*/ 5524958 h 5641173"/>
              <a:gd name="connsiteX205" fmla="*/ 2443041 w 11243827"/>
              <a:gd name="connsiteY205" fmla="*/ 5523990 h 5641173"/>
              <a:gd name="connsiteX206" fmla="*/ 2435613 w 11243827"/>
              <a:gd name="connsiteY206" fmla="*/ 5526704 h 5641173"/>
              <a:gd name="connsiteX207" fmla="*/ 2405682 w 11243827"/>
              <a:gd name="connsiteY207" fmla="*/ 5528307 h 5641173"/>
              <a:gd name="connsiteX208" fmla="*/ 2397487 w 11243827"/>
              <a:gd name="connsiteY208" fmla="*/ 5540337 h 5641173"/>
              <a:gd name="connsiteX209" fmla="*/ 2297454 w 11243827"/>
              <a:gd name="connsiteY209" fmla="*/ 5550765 h 5641173"/>
              <a:gd name="connsiteX210" fmla="*/ 2056700 w 11243827"/>
              <a:gd name="connsiteY210" fmla="*/ 5555489 h 5641173"/>
              <a:gd name="connsiteX211" fmla="*/ 1878530 w 11243827"/>
              <a:gd name="connsiteY211" fmla="*/ 5535330 h 5641173"/>
              <a:gd name="connsiteX212" fmla="*/ 1859292 w 11243827"/>
              <a:gd name="connsiteY212" fmla="*/ 5535461 h 5641173"/>
              <a:gd name="connsiteX213" fmla="*/ 1835626 w 11243827"/>
              <a:gd name="connsiteY213" fmla="*/ 5533793 h 5641173"/>
              <a:gd name="connsiteX214" fmla="*/ 1798939 w 11243827"/>
              <a:gd name="connsiteY214" fmla="*/ 5540285 h 5641173"/>
              <a:gd name="connsiteX215" fmla="*/ 1779046 w 11243827"/>
              <a:gd name="connsiteY215" fmla="*/ 5549949 h 5641173"/>
              <a:gd name="connsiteX216" fmla="*/ 1772421 w 11243827"/>
              <a:gd name="connsiteY216" fmla="*/ 5549018 h 5641173"/>
              <a:gd name="connsiteX217" fmla="*/ 1772052 w 11243827"/>
              <a:gd name="connsiteY217" fmla="*/ 5545689 h 5641173"/>
              <a:gd name="connsiteX218" fmla="*/ 1711543 w 11243827"/>
              <a:gd name="connsiteY218" fmla="*/ 5534558 h 5641173"/>
              <a:gd name="connsiteX219" fmla="*/ 1631462 w 11243827"/>
              <a:gd name="connsiteY219" fmla="*/ 5491807 h 5641173"/>
              <a:gd name="connsiteX220" fmla="*/ 1538763 w 11243827"/>
              <a:gd name="connsiteY220" fmla="*/ 5482781 h 5641173"/>
              <a:gd name="connsiteX221" fmla="*/ 1501533 w 11243827"/>
              <a:gd name="connsiteY221" fmla="*/ 5467817 h 5641173"/>
              <a:gd name="connsiteX222" fmla="*/ 1461266 w 11243827"/>
              <a:gd name="connsiteY222" fmla="*/ 5469343 h 5641173"/>
              <a:gd name="connsiteX223" fmla="*/ 1449415 w 11243827"/>
              <a:gd name="connsiteY223" fmla="*/ 5460467 h 5641173"/>
              <a:gd name="connsiteX224" fmla="*/ 1447454 w 11243827"/>
              <a:gd name="connsiteY224" fmla="*/ 5458776 h 5641173"/>
              <a:gd name="connsiteX225" fmla="*/ 1437814 w 11243827"/>
              <a:gd name="connsiteY225" fmla="*/ 5455515 h 5641173"/>
              <a:gd name="connsiteX226" fmla="*/ 1437334 w 11243827"/>
              <a:gd name="connsiteY226" fmla="*/ 5450209 h 5641173"/>
              <a:gd name="connsiteX227" fmla="*/ 1424429 w 11243827"/>
              <a:gd name="connsiteY227" fmla="*/ 5442157 h 5641173"/>
              <a:gd name="connsiteX228" fmla="*/ 1406063 w 11243827"/>
              <a:gd name="connsiteY228" fmla="*/ 5437380 h 5641173"/>
              <a:gd name="connsiteX229" fmla="*/ 1316379 w 11243827"/>
              <a:gd name="connsiteY229" fmla="*/ 5419601 h 5641173"/>
              <a:gd name="connsiteX230" fmla="*/ 1264090 w 11243827"/>
              <a:gd name="connsiteY230" fmla="*/ 5406153 h 5641173"/>
              <a:gd name="connsiteX231" fmla="*/ 1246374 w 11243827"/>
              <a:gd name="connsiteY231" fmla="*/ 5396631 h 5641173"/>
              <a:gd name="connsiteX232" fmla="*/ 1220190 w 11243827"/>
              <a:gd name="connsiteY232" fmla="*/ 5386301 h 5641173"/>
              <a:gd name="connsiteX233" fmla="*/ 1175643 w 11243827"/>
              <a:gd name="connsiteY233" fmla="*/ 5364651 h 5641173"/>
              <a:gd name="connsiteX234" fmla="*/ 1150342 w 11243827"/>
              <a:gd name="connsiteY234" fmla="*/ 5358447 h 5641173"/>
              <a:gd name="connsiteX235" fmla="*/ 1112024 w 11243827"/>
              <a:gd name="connsiteY235" fmla="*/ 5345786 h 5641173"/>
              <a:gd name="connsiteX236" fmla="*/ 1100870 w 11243827"/>
              <a:gd name="connsiteY236" fmla="*/ 5343651 h 5641173"/>
              <a:gd name="connsiteX237" fmla="*/ 1096383 w 11243827"/>
              <a:gd name="connsiteY237" fmla="*/ 5343015 h 5641173"/>
              <a:gd name="connsiteX238" fmla="*/ 1058039 w 11243827"/>
              <a:gd name="connsiteY238" fmla="*/ 5343504 h 5641173"/>
              <a:gd name="connsiteX239" fmla="*/ 1055426 w 11243827"/>
              <a:gd name="connsiteY239" fmla="*/ 5339088 h 5641173"/>
              <a:gd name="connsiteX240" fmla="*/ 1044738 w 11243827"/>
              <a:gd name="connsiteY240" fmla="*/ 5333063 h 5641173"/>
              <a:gd name="connsiteX241" fmla="*/ 1033909 w 11243827"/>
              <a:gd name="connsiteY241" fmla="*/ 5335680 h 5641173"/>
              <a:gd name="connsiteX242" fmla="*/ 1012649 w 11243827"/>
              <a:gd name="connsiteY242" fmla="*/ 5334541 h 5641173"/>
              <a:gd name="connsiteX243" fmla="*/ 1007115 w 11243827"/>
              <a:gd name="connsiteY243" fmla="*/ 5332775 h 5641173"/>
              <a:gd name="connsiteX244" fmla="*/ 987447 w 11243827"/>
              <a:gd name="connsiteY244" fmla="*/ 5346462 h 5641173"/>
              <a:gd name="connsiteX245" fmla="*/ 953418 w 11243827"/>
              <a:gd name="connsiteY245" fmla="*/ 5333901 h 5641173"/>
              <a:gd name="connsiteX246" fmla="*/ 916854 w 11243827"/>
              <a:gd name="connsiteY246" fmla="*/ 5329435 h 5641173"/>
              <a:gd name="connsiteX247" fmla="*/ 905651 w 11243827"/>
              <a:gd name="connsiteY247" fmla="*/ 5332114 h 5641173"/>
              <a:gd name="connsiteX248" fmla="*/ 838405 w 11243827"/>
              <a:gd name="connsiteY248" fmla="*/ 5339470 h 5641173"/>
              <a:gd name="connsiteX249" fmla="*/ 817627 w 11243827"/>
              <a:gd name="connsiteY249" fmla="*/ 5330580 h 5641173"/>
              <a:gd name="connsiteX250" fmla="*/ 801817 w 11243827"/>
              <a:gd name="connsiteY250" fmla="*/ 5325937 h 5641173"/>
              <a:gd name="connsiteX251" fmla="*/ 798857 w 11243827"/>
              <a:gd name="connsiteY251" fmla="*/ 5320979 h 5641173"/>
              <a:gd name="connsiteX252" fmla="*/ 788354 w 11243827"/>
              <a:gd name="connsiteY252" fmla="*/ 5320143 h 5641173"/>
              <a:gd name="connsiteX253" fmla="*/ 785726 w 11243827"/>
              <a:gd name="connsiteY253" fmla="*/ 5318989 h 5641173"/>
              <a:gd name="connsiteX254" fmla="*/ 770507 w 11243827"/>
              <a:gd name="connsiteY254" fmla="*/ 5313309 h 5641173"/>
              <a:gd name="connsiteX255" fmla="*/ 733810 w 11243827"/>
              <a:gd name="connsiteY255" fmla="*/ 5324286 h 5641173"/>
              <a:gd name="connsiteX256" fmla="*/ 692117 w 11243827"/>
              <a:gd name="connsiteY256" fmla="*/ 5318786 h 5641173"/>
              <a:gd name="connsiteX257" fmla="*/ 574943 w 11243827"/>
              <a:gd name="connsiteY257" fmla="*/ 5327578 h 5641173"/>
              <a:gd name="connsiteX258" fmla="*/ 441302 w 11243827"/>
              <a:gd name="connsiteY258" fmla="*/ 5307062 h 5641173"/>
              <a:gd name="connsiteX259" fmla="*/ 336819 w 11243827"/>
              <a:gd name="connsiteY259" fmla="*/ 5336690 h 5641173"/>
              <a:gd name="connsiteX260" fmla="*/ 270932 w 11243827"/>
              <a:gd name="connsiteY260" fmla="*/ 5345451 h 5641173"/>
              <a:gd name="connsiteX261" fmla="*/ 194189 w 11243827"/>
              <a:gd name="connsiteY261" fmla="*/ 5343588 h 5641173"/>
              <a:gd name="connsiteX262" fmla="*/ 192552 w 11243827"/>
              <a:gd name="connsiteY262" fmla="*/ 5342845 h 5641173"/>
              <a:gd name="connsiteX263" fmla="*/ 178320 w 11243827"/>
              <a:gd name="connsiteY263" fmla="*/ 5343766 h 5641173"/>
              <a:gd name="connsiteX264" fmla="*/ 175596 w 11243827"/>
              <a:gd name="connsiteY264" fmla="*/ 5346411 h 5641173"/>
              <a:gd name="connsiteX265" fmla="*/ 147287 w 11243827"/>
              <a:gd name="connsiteY265" fmla="*/ 5352625 h 5641173"/>
              <a:gd name="connsiteX266" fmla="*/ 114847 w 11243827"/>
              <a:gd name="connsiteY266" fmla="*/ 5355844 h 5641173"/>
              <a:gd name="connsiteX267" fmla="*/ 114306 w 11243827"/>
              <a:gd name="connsiteY267" fmla="*/ 5354983 h 5641173"/>
              <a:gd name="connsiteX268" fmla="*/ 89264 w 11243827"/>
              <a:gd name="connsiteY268" fmla="*/ 5348886 h 5641173"/>
              <a:gd name="connsiteX269" fmla="*/ 49794 w 11243827"/>
              <a:gd name="connsiteY269" fmla="*/ 5329950 h 5641173"/>
              <a:gd name="connsiteX270" fmla="*/ 19924 w 11243827"/>
              <a:gd name="connsiteY270" fmla="*/ 5334282 h 5641173"/>
              <a:gd name="connsiteX271" fmla="*/ 13819 w 11243827"/>
              <a:gd name="connsiteY271" fmla="*/ 5334653 h 5641173"/>
              <a:gd name="connsiteX272" fmla="*/ 13657 w 11243827"/>
              <a:gd name="connsiteY272" fmla="*/ 5334455 h 5641173"/>
              <a:gd name="connsiteX273" fmla="*/ 7139 w 11243827"/>
              <a:gd name="connsiteY273" fmla="*/ 5334438 h 5641173"/>
              <a:gd name="connsiteX274" fmla="*/ 2684 w 11243827"/>
              <a:gd name="connsiteY274" fmla="*/ 5335333 h 5641173"/>
              <a:gd name="connsiteX275" fmla="*/ 0 w 11243827"/>
              <a:gd name="connsiteY275" fmla="*/ 5335496 h 5641173"/>
              <a:gd name="connsiteX276" fmla="*/ 0 w 11243827"/>
              <a:gd name="connsiteY276" fmla="*/ 10592 h 5641173"/>
              <a:gd name="connsiteX277" fmla="*/ 11243827 w 11243827"/>
              <a:gd name="connsiteY277" fmla="*/ 0 h 564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1243827" h="5641173">
                <a:moveTo>
                  <a:pt x="11243827" y="0"/>
                </a:moveTo>
                <a:lnTo>
                  <a:pt x="11243827" y="5209610"/>
                </a:lnTo>
                <a:lnTo>
                  <a:pt x="11240675" y="5210442"/>
                </a:lnTo>
                <a:cubicBezTo>
                  <a:pt x="11212687" y="5216721"/>
                  <a:pt x="11197241" y="5217028"/>
                  <a:pt x="11179959" y="5221199"/>
                </a:cubicBezTo>
                <a:cubicBezTo>
                  <a:pt x="11151979" y="5230882"/>
                  <a:pt x="11122378" y="5252850"/>
                  <a:pt x="11105493" y="5259905"/>
                </a:cubicBezTo>
                <a:lnTo>
                  <a:pt x="11078640" y="5263531"/>
                </a:lnTo>
                <a:lnTo>
                  <a:pt x="11079616" y="5270380"/>
                </a:lnTo>
                <a:lnTo>
                  <a:pt x="11069641" y="5270884"/>
                </a:lnTo>
                <a:lnTo>
                  <a:pt x="11047377" y="5271051"/>
                </a:lnTo>
                <a:cubicBezTo>
                  <a:pt x="11033483" y="5272087"/>
                  <a:pt x="10994850" y="5270445"/>
                  <a:pt x="10980705" y="5272951"/>
                </a:cubicBezTo>
                <a:cubicBezTo>
                  <a:pt x="10976625" y="5280257"/>
                  <a:pt x="10970327" y="5284239"/>
                  <a:pt x="10962514" y="5286084"/>
                </a:cubicBezTo>
                <a:lnTo>
                  <a:pt x="10945307" y="5286290"/>
                </a:lnTo>
                <a:lnTo>
                  <a:pt x="10845516" y="5303894"/>
                </a:lnTo>
                <a:lnTo>
                  <a:pt x="10831795" y="5305210"/>
                </a:lnTo>
                <a:lnTo>
                  <a:pt x="10824365" y="5311111"/>
                </a:lnTo>
                <a:cubicBezTo>
                  <a:pt x="10818692" y="5312290"/>
                  <a:pt x="10802397" y="5311529"/>
                  <a:pt x="10797756" y="5312285"/>
                </a:cubicBezTo>
                <a:lnTo>
                  <a:pt x="10796525" y="5315645"/>
                </a:lnTo>
                <a:cubicBezTo>
                  <a:pt x="10781742" y="5321013"/>
                  <a:pt x="10726138" y="5338890"/>
                  <a:pt x="10709063" y="5344492"/>
                </a:cubicBezTo>
                <a:cubicBezTo>
                  <a:pt x="10705652" y="5339328"/>
                  <a:pt x="10698014" y="5347484"/>
                  <a:pt x="10694078" y="5349258"/>
                </a:cubicBezTo>
                <a:cubicBezTo>
                  <a:pt x="10693469" y="5345779"/>
                  <a:pt x="10683941" y="5344718"/>
                  <a:pt x="10681131" y="5347812"/>
                </a:cubicBezTo>
                <a:cubicBezTo>
                  <a:pt x="10614153" y="5364782"/>
                  <a:pt x="10647679" y="5329716"/>
                  <a:pt x="10609448" y="5351931"/>
                </a:cubicBezTo>
                <a:cubicBezTo>
                  <a:pt x="10602685" y="5353403"/>
                  <a:pt x="10597204" y="5352000"/>
                  <a:pt x="10592397" y="5349402"/>
                </a:cubicBezTo>
                <a:lnTo>
                  <a:pt x="10585227" y="5344063"/>
                </a:lnTo>
                <a:lnTo>
                  <a:pt x="10557472" y="5354151"/>
                </a:lnTo>
                <a:cubicBezTo>
                  <a:pt x="10543800" y="5357667"/>
                  <a:pt x="10529411" y="5359999"/>
                  <a:pt x="10514646" y="5361064"/>
                </a:cubicBezTo>
                <a:cubicBezTo>
                  <a:pt x="10511333" y="5353956"/>
                  <a:pt x="10499744" y="5364054"/>
                  <a:pt x="10494292" y="5366054"/>
                </a:cubicBezTo>
                <a:cubicBezTo>
                  <a:pt x="10494236" y="5361412"/>
                  <a:pt x="10482156" y="5359187"/>
                  <a:pt x="10477869" y="5363025"/>
                </a:cubicBezTo>
                <a:cubicBezTo>
                  <a:pt x="10387782" y="5379617"/>
                  <a:pt x="10438473" y="5336257"/>
                  <a:pt x="10384411" y="5362257"/>
                </a:cubicBezTo>
                <a:cubicBezTo>
                  <a:pt x="10375368" y="5363613"/>
                  <a:pt x="10368582" y="5361287"/>
                  <a:pt x="10362921" y="5357444"/>
                </a:cubicBezTo>
                <a:lnTo>
                  <a:pt x="10352736" y="5347851"/>
                </a:lnTo>
                <a:lnTo>
                  <a:pt x="10344754" y="5351272"/>
                </a:lnTo>
                <a:cubicBezTo>
                  <a:pt x="10314632" y="5351540"/>
                  <a:pt x="10305751" y="5341709"/>
                  <a:pt x="10288226" y="5351613"/>
                </a:cubicBezTo>
                <a:cubicBezTo>
                  <a:pt x="10262327" y="5331026"/>
                  <a:pt x="10271048" y="5349560"/>
                  <a:pt x="10251350" y="5352711"/>
                </a:cubicBezTo>
                <a:cubicBezTo>
                  <a:pt x="10235810" y="5356816"/>
                  <a:pt x="10264339" y="5364714"/>
                  <a:pt x="10249108" y="5365881"/>
                </a:cubicBezTo>
                <a:cubicBezTo>
                  <a:pt x="10232632" y="5360566"/>
                  <a:pt x="10233406" y="5377073"/>
                  <a:pt x="10216272" y="5370573"/>
                </a:cubicBezTo>
                <a:cubicBezTo>
                  <a:pt x="10220434" y="5358137"/>
                  <a:pt x="10182459" y="5372984"/>
                  <a:pt x="10181278" y="5362119"/>
                </a:cubicBezTo>
                <a:cubicBezTo>
                  <a:pt x="10166724" y="5377655"/>
                  <a:pt x="10159412" y="5358516"/>
                  <a:pt x="10140033" y="5363304"/>
                </a:cubicBezTo>
                <a:cubicBezTo>
                  <a:pt x="10130907" y="5369181"/>
                  <a:pt x="10124323" y="5370190"/>
                  <a:pt x="10115353" y="5363869"/>
                </a:cubicBezTo>
                <a:cubicBezTo>
                  <a:pt x="10073314" y="5392482"/>
                  <a:pt x="10089920" y="5365150"/>
                  <a:pt x="10050578" y="5376153"/>
                </a:cubicBezTo>
                <a:cubicBezTo>
                  <a:pt x="10016683" y="5387725"/>
                  <a:pt x="9978260" y="5395233"/>
                  <a:pt x="9945478" y="5422859"/>
                </a:cubicBezTo>
                <a:cubicBezTo>
                  <a:pt x="9939461" y="5430686"/>
                  <a:pt x="9924686" y="5433649"/>
                  <a:pt x="9912481" y="5429477"/>
                </a:cubicBezTo>
                <a:cubicBezTo>
                  <a:pt x="9910384" y="5428759"/>
                  <a:pt x="9908438" y="5427851"/>
                  <a:pt x="9906713" y="5426784"/>
                </a:cubicBezTo>
                <a:cubicBezTo>
                  <a:pt x="9878372" y="5431011"/>
                  <a:pt x="9774714" y="5449885"/>
                  <a:pt x="9742436" y="5454834"/>
                </a:cubicBezTo>
                <a:cubicBezTo>
                  <a:pt x="9739822" y="5444779"/>
                  <a:pt x="9723500" y="5462923"/>
                  <a:pt x="9713044" y="5456476"/>
                </a:cubicBezTo>
                <a:cubicBezTo>
                  <a:pt x="9705555" y="5450821"/>
                  <a:pt x="9698855" y="5455006"/>
                  <a:pt x="9691033" y="5455451"/>
                </a:cubicBezTo>
                <a:cubicBezTo>
                  <a:pt x="9680728" y="5451004"/>
                  <a:pt x="9647117" y="5459035"/>
                  <a:pt x="9638355" y="5464794"/>
                </a:cubicBezTo>
                <a:cubicBezTo>
                  <a:pt x="9617415" y="5484808"/>
                  <a:pt x="9569832" y="5469945"/>
                  <a:pt x="9552434" y="5485280"/>
                </a:cubicBezTo>
                <a:cubicBezTo>
                  <a:pt x="9546122" y="5487529"/>
                  <a:pt x="9539945" y="5488440"/>
                  <a:pt x="9533883" y="5488516"/>
                </a:cubicBezTo>
                <a:lnTo>
                  <a:pt x="9516916" y="5486828"/>
                </a:lnTo>
                <a:lnTo>
                  <a:pt x="9512093" y="5482541"/>
                </a:lnTo>
                <a:lnTo>
                  <a:pt x="9501725" y="5483603"/>
                </a:lnTo>
                <a:lnTo>
                  <a:pt x="9498754" y="5482951"/>
                </a:lnTo>
                <a:cubicBezTo>
                  <a:pt x="9493078" y="5481686"/>
                  <a:pt x="9487476" y="5480586"/>
                  <a:pt x="9481932" y="5480151"/>
                </a:cubicBezTo>
                <a:cubicBezTo>
                  <a:pt x="9489223" y="5501646"/>
                  <a:pt x="9435971" y="5479991"/>
                  <a:pt x="9451321" y="5497375"/>
                </a:cubicBezTo>
                <a:cubicBezTo>
                  <a:pt x="9422124" y="5498722"/>
                  <a:pt x="9444395" y="5514914"/>
                  <a:pt x="9409298" y="5499478"/>
                </a:cubicBezTo>
                <a:cubicBezTo>
                  <a:pt x="9363968" y="5517055"/>
                  <a:pt x="9350073" y="5507226"/>
                  <a:pt x="9303056" y="5519093"/>
                </a:cubicBezTo>
                <a:cubicBezTo>
                  <a:pt x="9272929" y="5515489"/>
                  <a:pt x="9242312" y="5519100"/>
                  <a:pt x="9229078" y="5524154"/>
                </a:cubicBezTo>
                <a:cubicBezTo>
                  <a:pt x="9244549" y="5484199"/>
                  <a:pt x="9198133" y="5512463"/>
                  <a:pt x="9165105" y="5532892"/>
                </a:cubicBezTo>
                <a:cubicBezTo>
                  <a:pt x="9128348" y="5546691"/>
                  <a:pt x="9105217" y="5601124"/>
                  <a:pt x="9077301" y="5580356"/>
                </a:cubicBezTo>
                <a:cubicBezTo>
                  <a:pt x="9034770" y="5585424"/>
                  <a:pt x="9004654" y="5606346"/>
                  <a:pt x="8960065" y="5597982"/>
                </a:cubicBezTo>
                <a:cubicBezTo>
                  <a:pt x="8958681" y="5601368"/>
                  <a:pt x="8956414" y="5604204"/>
                  <a:pt x="8953536" y="5606638"/>
                </a:cubicBezTo>
                <a:lnTo>
                  <a:pt x="8943907" y="5612541"/>
                </a:lnTo>
                <a:lnTo>
                  <a:pt x="8942046" y="5612112"/>
                </a:lnTo>
                <a:cubicBezTo>
                  <a:pt x="8934733" y="5612036"/>
                  <a:pt x="8930989" y="5613463"/>
                  <a:pt x="8928824" y="5615549"/>
                </a:cubicBezTo>
                <a:lnTo>
                  <a:pt x="8927294" y="5618607"/>
                </a:lnTo>
                <a:lnTo>
                  <a:pt x="8918651" y="5621688"/>
                </a:lnTo>
                <a:lnTo>
                  <a:pt x="8902772" y="5629703"/>
                </a:lnTo>
                <a:lnTo>
                  <a:pt x="8898724" y="5629379"/>
                </a:lnTo>
                <a:lnTo>
                  <a:pt x="8873099" y="5638628"/>
                </a:lnTo>
                <a:lnTo>
                  <a:pt x="8872234" y="5637889"/>
                </a:lnTo>
                <a:cubicBezTo>
                  <a:pt x="8869712" y="5636443"/>
                  <a:pt x="8866744" y="5635774"/>
                  <a:pt x="8862777" y="5636711"/>
                </a:cubicBezTo>
                <a:cubicBezTo>
                  <a:pt x="8861373" y="5622581"/>
                  <a:pt x="8857449" y="5632426"/>
                  <a:pt x="8845869" y="5636436"/>
                </a:cubicBezTo>
                <a:cubicBezTo>
                  <a:pt x="8841103" y="5615386"/>
                  <a:pt x="8812729" y="5634444"/>
                  <a:pt x="8800548" y="5625084"/>
                </a:cubicBezTo>
                <a:cubicBezTo>
                  <a:pt x="8792146" y="5628504"/>
                  <a:pt x="8783174" y="5631737"/>
                  <a:pt x="8773774" y="5634630"/>
                </a:cubicBezTo>
                <a:lnTo>
                  <a:pt x="8698255" y="5636083"/>
                </a:lnTo>
                <a:lnTo>
                  <a:pt x="8619167" y="5619130"/>
                </a:lnTo>
                <a:cubicBezTo>
                  <a:pt x="8589913" y="5618762"/>
                  <a:pt x="8564581" y="5612466"/>
                  <a:pt x="8539822" y="5616905"/>
                </a:cubicBezTo>
                <a:cubicBezTo>
                  <a:pt x="8529764" y="5612008"/>
                  <a:pt x="8520285" y="5610031"/>
                  <a:pt x="8511094" y="5617360"/>
                </a:cubicBezTo>
                <a:cubicBezTo>
                  <a:pt x="8483794" y="5614914"/>
                  <a:pt x="8477184" y="5604447"/>
                  <a:pt x="8459886" y="5612612"/>
                </a:cubicBezTo>
                <a:cubicBezTo>
                  <a:pt x="8444548" y="5595681"/>
                  <a:pt x="8443640" y="5602142"/>
                  <a:pt x="8436432" y="5606990"/>
                </a:cubicBezTo>
                <a:lnTo>
                  <a:pt x="8435403" y="5607336"/>
                </a:lnTo>
                <a:lnTo>
                  <a:pt x="8433307" y="5604917"/>
                </a:lnTo>
                <a:lnTo>
                  <a:pt x="8428968" y="5603796"/>
                </a:lnTo>
                <a:lnTo>
                  <a:pt x="8417124" y="5604518"/>
                </a:lnTo>
                <a:lnTo>
                  <a:pt x="8412669" y="5605413"/>
                </a:lnTo>
                <a:cubicBezTo>
                  <a:pt x="8409601" y="5605797"/>
                  <a:pt x="8407563" y="5605754"/>
                  <a:pt x="8406152" y="5605396"/>
                </a:cubicBezTo>
                <a:lnTo>
                  <a:pt x="8405989" y="5605197"/>
                </a:lnTo>
                <a:lnTo>
                  <a:pt x="8399884" y="5605568"/>
                </a:lnTo>
                <a:cubicBezTo>
                  <a:pt x="8389582" y="5606652"/>
                  <a:pt x="8379557" y="5608135"/>
                  <a:pt x="8370014" y="5609900"/>
                </a:cubicBezTo>
                <a:cubicBezTo>
                  <a:pt x="8361945" y="5598787"/>
                  <a:pt x="8326685" y="5611914"/>
                  <a:pt x="8330544" y="5590964"/>
                </a:cubicBezTo>
                <a:cubicBezTo>
                  <a:pt x="8317672" y="5592723"/>
                  <a:pt x="8309886" y="5601422"/>
                  <a:pt x="8314221" y="5587682"/>
                </a:cubicBezTo>
                <a:cubicBezTo>
                  <a:pt x="8309983" y="5587866"/>
                  <a:pt x="8307372" y="5586698"/>
                  <a:pt x="8305502" y="5584868"/>
                </a:cubicBezTo>
                <a:lnTo>
                  <a:pt x="8304962" y="5584007"/>
                </a:lnTo>
                <a:lnTo>
                  <a:pt x="8276324" y="5588260"/>
                </a:lnTo>
                <a:lnTo>
                  <a:pt x="8272522" y="5587226"/>
                </a:lnTo>
                <a:lnTo>
                  <a:pt x="8253857" y="5592043"/>
                </a:lnTo>
                <a:lnTo>
                  <a:pt x="8244212" y="5593439"/>
                </a:lnTo>
                <a:lnTo>
                  <a:pt x="8241488" y="5596085"/>
                </a:lnTo>
                <a:cubicBezTo>
                  <a:pt x="8238546" y="5597691"/>
                  <a:pt x="8234330" y="5598384"/>
                  <a:pt x="8227256" y="5597005"/>
                </a:cubicBezTo>
                <a:lnTo>
                  <a:pt x="8225619" y="5596262"/>
                </a:lnTo>
                <a:lnTo>
                  <a:pt x="8213882" y="5600179"/>
                </a:lnTo>
                <a:cubicBezTo>
                  <a:pt x="8210102" y="5601988"/>
                  <a:pt x="8206755" y="5604291"/>
                  <a:pt x="8204045" y="5607275"/>
                </a:cubicBezTo>
                <a:cubicBezTo>
                  <a:pt x="8164079" y="5591326"/>
                  <a:pt x="8126369" y="5605919"/>
                  <a:pt x="8082989" y="5603160"/>
                </a:cubicBezTo>
                <a:cubicBezTo>
                  <a:pt x="8034449" y="5606898"/>
                  <a:pt x="8008954" y="5596936"/>
                  <a:pt x="7976942" y="5598455"/>
                </a:cubicBezTo>
                <a:cubicBezTo>
                  <a:pt x="7962042" y="5600916"/>
                  <a:pt x="7941729" y="5599827"/>
                  <a:pt x="7950121" y="5590893"/>
                </a:cubicBezTo>
                <a:cubicBezTo>
                  <a:pt x="7904855" y="5610014"/>
                  <a:pt x="7778840" y="5612380"/>
                  <a:pt x="7727691" y="5621064"/>
                </a:cubicBezTo>
                <a:cubicBezTo>
                  <a:pt x="7699805" y="5600056"/>
                  <a:pt x="7714922" y="5619495"/>
                  <a:pt x="7685998" y="5615564"/>
                </a:cubicBezTo>
                <a:cubicBezTo>
                  <a:pt x="7693909" y="5634905"/>
                  <a:pt x="7650884" y="5604714"/>
                  <a:pt x="7649302" y="5626541"/>
                </a:cubicBezTo>
                <a:cubicBezTo>
                  <a:pt x="7644089" y="5625134"/>
                  <a:pt x="7639087" y="5623084"/>
                  <a:pt x="7634083" y="5620862"/>
                </a:cubicBezTo>
                <a:lnTo>
                  <a:pt x="7631455" y="5619708"/>
                </a:lnTo>
                <a:lnTo>
                  <a:pt x="7620952" y="5618872"/>
                </a:lnTo>
                <a:lnTo>
                  <a:pt x="7617992" y="5613914"/>
                </a:lnTo>
                <a:lnTo>
                  <a:pt x="7602182" y="5609271"/>
                </a:lnTo>
                <a:cubicBezTo>
                  <a:pt x="7596260" y="5608262"/>
                  <a:pt x="7589888" y="5608028"/>
                  <a:pt x="7582847" y="5609047"/>
                </a:cubicBezTo>
                <a:cubicBezTo>
                  <a:pt x="7565525" y="5617697"/>
                  <a:pt x="7538553" y="5607096"/>
                  <a:pt x="7514158" y="5607737"/>
                </a:cubicBezTo>
                <a:lnTo>
                  <a:pt x="7502955" y="5610415"/>
                </a:lnTo>
                <a:lnTo>
                  <a:pt x="7466391" y="5605949"/>
                </a:lnTo>
                <a:cubicBezTo>
                  <a:pt x="7455982" y="5605083"/>
                  <a:pt x="7445179" y="5604628"/>
                  <a:pt x="7433806" y="5604945"/>
                </a:cubicBezTo>
                <a:lnTo>
                  <a:pt x="7412693" y="5607075"/>
                </a:lnTo>
                <a:lnTo>
                  <a:pt x="7407159" y="5605310"/>
                </a:lnTo>
                <a:cubicBezTo>
                  <a:pt x="7397520" y="5605506"/>
                  <a:pt x="7384763" y="5611721"/>
                  <a:pt x="7385900" y="5604171"/>
                </a:cubicBezTo>
                <a:lnTo>
                  <a:pt x="7375071" y="5606788"/>
                </a:lnTo>
                <a:lnTo>
                  <a:pt x="7364382" y="5600762"/>
                </a:lnTo>
                <a:cubicBezTo>
                  <a:pt x="7363212" y="5599363"/>
                  <a:pt x="7362331" y="5597874"/>
                  <a:pt x="7361770" y="5596347"/>
                </a:cubicBezTo>
                <a:lnTo>
                  <a:pt x="7346641" y="5598329"/>
                </a:lnTo>
                <a:lnTo>
                  <a:pt x="7334238" y="5594014"/>
                </a:lnTo>
                <a:lnTo>
                  <a:pt x="7323426" y="5596835"/>
                </a:lnTo>
                <a:lnTo>
                  <a:pt x="7318938" y="5596200"/>
                </a:lnTo>
                <a:lnTo>
                  <a:pt x="7307784" y="5594065"/>
                </a:lnTo>
                <a:cubicBezTo>
                  <a:pt x="7302066" y="5592568"/>
                  <a:pt x="7295667" y="5590765"/>
                  <a:pt x="7288540" y="5589320"/>
                </a:cubicBezTo>
                <a:lnTo>
                  <a:pt x="7282537" y="5588660"/>
                </a:lnTo>
                <a:lnTo>
                  <a:pt x="7269466" y="5581404"/>
                </a:lnTo>
                <a:cubicBezTo>
                  <a:pt x="7259956" y="5575919"/>
                  <a:pt x="7252471" y="5572223"/>
                  <a:pt x="7244165" y="5575200"/>
                </a:cubicBezTo>
                <a:cubicBezTo>
                  <a:pt x="7230005" y="5568113"/>
                  <a:pt x="7220114" y="5548251"/>
                  <a:pt x="7199619" y="5553550"/>
                </a:cubicBezTo>
                <a:cubicBezTo>
                  <a:pt x="7205839" y="5544552"/>
                  <a:pt x="7176858" y="5552461"/>
                  <a:pt x="7173434" y="5543219"/>
                </a:cubicBezTo>
                <a:cubicBezTo>
                  <a:pt x="7171853" y="5535776"/>
                  <a:pt x="7162694" y="5536440"/>
                  <a:pt x="7155718" y="5533697"/>
                </a:cubicBezTo>
                <a:cubicBezTo>
                  <a:pt x="7150747" y="5526096"/>
                  <a:pt x="7115649" y="5519155"/>
                  <a:pt x="7103430" y="5520249"/>
                </a:cubicBezTo>
                <a:cubicBezTo>
                  <a:pt x="7068988" y="5527813"/>
                  <a:pt x="7041283" y="5497211"/>
                  <a:pt x="7013746" y="5502470"/>
                </a:cubicBezTo>
                <a:cubicBezTo>
                  <a:pt x="7006535" y="5501753"/>
                  <a:pt x="7000557" y="5500031"/>
                  <a:pt x="6995379" y="5497693"/>
                </a:cubicBezTo>
                <a:lnTo>
                  <a:pt x="6982475" y="5489641"/>
                </a:lnTo>
                <a:cubicBezTo>
                  <a:pt x="6982314" y="5487873"/>
                  <a:pt x="6982155" y="5486104"/>
                  <a:pt x="6981994" y="5484335"/>
                </a:cubicBezTo>
                <a:lnTo>
                  <a:pt x="6972355" y="5481074"/>
                </a:lnTo>
                <a:lnTo>
                  <a:pt x="6970394" y="5479383"/>
                </a:lnTo>
                <a:cubicBezTo>
                  <a:pt x="6966663" y="5476135"/>
                  <a:pt x="6962857" y="5473046"/>
                  <a:pt x="6958543" y="5470507"/>
                </a:cubicBezTo>
                <a:cubicBezTo>
                  <a:pt x="6946682" y="5490417"/>
                  <a:pt x="6919886" y="5452192"/>
                  <a:pt x="6918276" y="5472034"/>
                </a:cubicBezTo>
                <a:cubicBezTo>
                  <a:pt x="6892502" y="5461546"/>
                  <a:pt x="6897731" y="5483185"/>
                  <a:pt x="6881046" y="5457070"/>
                </a:cubicBezTo>
                <a:cubicBezTo>
                  <a:pt x="6828055" y="5453051"/>
                  <a:pt x="6839016" y="5431108"/>
                  <a:pt x="6752164" y="5425021"/>
                </a:cubicBezTo>
                <a:cubicBezTo>
                  <a:pt x="6758292" y="5421861"/>
                  <a:pt x="6727733" y="5418470"/>
                  <a:pt x="6724964" y="5414071"/>
                </a:cubicBezTo>
                <a:lnTo>
                  <a:pt x="6683286" y="5432830"/>
                </a:lnTo>
                <a:lnTo>
                  <a:pt x="6644277" y="5429684"/>
                </a:lnTo>
                <a:cubicBezTo>
                  <a:pt x="6602299" y="5429624"/>
                  <a:pt x="6572889" y="5412513"/>
                  <a:pt x="6532914" y="5431205"/>
                </a:cubicBezTo>
                <a:lnTo>
                  <a:pt x="6307459" y="5467087"/>
                </a:lnTo>
                <a:cubicBezTo>
                  <a:pt x="6243940" y="5484756"/>
                  <a:pt x="6232610" y="5506751"/>
                  <a:pt x="6196243" y="5515042"/>
                </a:cubicBezTo>
                <a:cubicBezTo>
                  <a:pt x="6164533" y="5518021"/>
                  <a:pt x="6142666" y="5509345"/>
                  <a:pt x="6099124" y="5516848"/>
                </a:cubicBezTo>
                <a:cubicBezTo>
                  <a:pt x="6076503" y="5515419"/>
                  <a:pt x="6031865" y="5528713"/>
                  <a:pt x="6016077" y="5528642"/>
                </a:cubicBezTo>
                <a:cubicBezTo>
                  <a:pt x="6017142" y="5530608"/>
                  <a:pt x="6008544" y="5532493"/>
                  <a:pt x="6004389" y="5531206"/>
                </a:cubicBezTo>
                <a:cubicBezTo>
                  <a:pt x="5932347" y="5531241"/>
                  <a:pt x="5981006" y="5545600"/>
                  <a:pt x="5933945" y="5538840"/>
                </a:cubicBezTo>
                <a:cubicBezTo>
                  <a:pt x="5905303" y="5539379"/>
                  <a:pt x="5918093" y="5561978"/>
                  <a:pt x="5883936" y="5553807"/>
                </a:cubicBezTo>
                <a:cubicBezTo>
                  <a:pt x="5850054" y="5556990"/>
                  <a:pt x="5832962" y="5567338"/>
                  <a:pt x="5798331" y="5564248"/>
                </a:cubicBezTo>
                <a:cubicBezTo>
                  <a:pt x="5766627" y="5567265"/>
                  <a:pt x="5741097" y="5573248"/>
                  <a:pt x="5712738" y="5573120"/>
                </a:cubicBezTo>
                <a:cubicBezTo>
                  <a:pt x="5703372" y="5576849"/>
                  <a:pt x="5693695" y="5578874"/>
                  <a:pt x="5681342" y="5575621"/>
                </a:cubicBezTo>
                <a:lnTo>
                  <a:pt x="5627167" y="5583215"/>
                </a:lnTo>
                <a:cubicBezTo>
                  <a:pt x="5612183" y="5597917"/>
                  <a:pt x="5611727" y="5586689"/>
                  <a:pt x="5591414" y="5587695"/>
                </a:cubicBezTo>
                <a:cubicBezTo>
                  <a:pt x="5574616" y="5587612"/>
                  <a:pt x="5598133" y="5579413"/>
                  <a:pt x="5583028" y="5580877"/>
                </a:cubicBezTo>
                <a:cubicBezTo>
                  <a:pt x="5569804" y="5586020"/>
                  <a:pt x="5562718" y="5576982"/>
                  <a:pt x="5549426" y="5582858"/>
                </a:cubicBezTo>
                <a:cubicBezTo>
                  <a:pt x="5559299" y="5589013"/>
                  <a:pt x="5515978" y="5586206"/>
                  <a:pt x="5519999" y="5592246"/>
                </a:cubicBezTo>
                <a:cubicBezTo>
                  <a:pt x="5498728" y="5585844"/>
                  <a:pt x="5500813" y="5597206"/>
                  <a:pt x="5480028" y="5597282"/>
                </a:cubicBezTo>
                <a:cubicBezTo>
                  <a:pt x="5468519" y="5595356"/>
                  <a:pt x="5461753" y="5595717"/>
                  <a:pt x="5456175" y="5600371"/>
                </a:cubicBezTo>
                <a:cubicBezTo>
                  <a:pt x="5402444" y="5590675"/>
                  <a:pt x="5431269" y="5603179"/>
                  <a:pt x="5388463" y="5602638"/>
                </a:cubicBezTo>
                <a:cubicBezTo>
                  <a:pt x="5350589" y="5601042"/>
                  <a:pt x="5310318" y="5602266"/>
                  <a:pt x="5265898" y="5591830"/>
                </a:cubicBezTo>
                <a:cubicBezTo>
                  <a:pt x="5256434" y="5588423"/>
                  <a:pt x="5240914" y="5588853"/>
                  <a:pt x="5231231" y="5592790"/>
                </a:cubicBezTo>
                <a:cubicBezTo>
                  <a:pt x="5229565" y="5593467"/>
                  <a:pt x="5228139" y="5594226"/>
                  <a:pt x="5226996" y="5595040"/>
                </a:cubicBezTo>
                <a:cubicBezTo>
                  <a:pt x="5199121" y="5587151"/>
                  <a:pt x="5190547" y="5594087"/>
                  <a:pt x="5175988" y="5588131"/>
                </a:cubicBezTo>
                <a:cubicBezTo>
                  <a:pt x="5141664" y="5589465"/>
                  <a:pt x="5120774" y="5599921"/>
                  <a:pt x="5107470" y="5594771"/>
                </a:cubicBezTo>
                <a:cubicBezTo>
                  <a:pt x="5082783" y="5597686"/>
                  <a:pt x="5044558" y="5603218"/>
                  <a:pt x="5027868" y="5605624"/>
                </a:cubicBezTo>
                <a:cubicBezTo>
                  <a:pt x="5023394" y="5609716"/>
                  <a:pt x="5015008" y="5608373"/>
                  <a:pt x="5007324" y="5609209"/>
                </a:cubicBezTo>
                <a:cubicBezTo>
                  <a:pt x="4999584" y="5613033"/>
                  <a:pt x="4963661" y="5613313"/>
                  <a:pt x="4952559" y="5611402"/>
                </a:cubicBezTo>
                <a:lnTo>
                  <a:pt x="4826081" y="5616191"/>
                </a:lnTo>
                <a:lnTo>
                  <a:pt x="4823501" y="5619174"/>
                </a:lnTo>
                <a:lnTo>
                  <a:pt x="4813093" y="5620026"/>
                </a:lnTo>
                <a:lnTo>
                  <a:pt x="4810563" y="5620787"/>
                </a:lnTo>
                <a:cubicBezTo>
                  <a:pt x="4805739" y="5622253"/>
                  <a:pt x="4800910" y="5623620"/>
                  <a:pt x="4795818" y="5624618"/>
                </a:cubicBezTo>
                <a:cubicBezTo>
                  <a:pt x="4792594" y="5611984"/>
                  <a:pt x="4751975" y="5631029"/>
                  <a:pt x="4758404" y="5619510"/>
                </a:cubicBezTo>
                <a:cubicBezTo>
                  <a:pt x="4729867" y="5622800"/>
                  <a:pt x="4743470" y="5610974"/>
                  <a:pt x="4717254" y="5624155"/>
                </a:cubicBezTo>
                <a:cubicBezTo>
                  <a:pt x="4665606" y="5620882"/>
                  <a:pt x="4638526" y="5634254"/>
                  <a:pt x="4591958" y="5624710"/>
                </a:cubicBezTo>
                <a:cubicBezTo>
                  <a:pt x="4600998" y="5629613"/>
                  <a:pt x="4491255" y="5629123"/>
                  <a:pt x="4476215" y="5628210"/>
                </a:cubicBezTo>
                <a:lnTo>
                  <a:pt x="4425193" y="5627414"/>
                </a:lnTo>
                <a:lnTo>
                  <a:pt x="4383866" y="5626546"/>
                </a:lnTo>
                <a:lnTo>
                  <a:pt x="4385596" y="5634646"/>
                </a:lnTo>
                <a:cubicBezTo>
                  <a:pt x="4373497" y="5634009"/>
                  <a:pt x="4366105" y="5636763"/>
                  <a:pt x="4360864" y="5641173"/>
                </a:cubicBezTo>
                <a:lnTo>
                  <a:pt x="4328321" y="5626332"/>
                </a:lnTo>
                <a:lnTo>
                  <a:pt x="4309842" y="5626471"/>
                </a:lnTo>
                <a:lnTo>
                  <a:pt x="4277424" y="5631598"/>
                </a:lnTo>
                <a:lnTo>
                  <a:pt x="4266627" y="5633969"/>
                </a:lnTo>
                <a:lnTo>
                  <a:pt x="4185525" y="5617508"/>
                </a:lnTo>
                <a:lnTo>
                  <a:pt x="4177617" y="5610903"/>
                </a:lnTo>
                <a:cubicBezTo>
                  <a:pt x="4169135" y="5606836"/>
                  <a:pt x="4157063" y="5604954"/>
                  <a:pt x="4136948" y="5608031"/>
                </a:cubicBezTo>
                <a:lnTo>
                  <a:pt x="4132323" y="5609784"/>
                </a:lnTo>
                <a:lnTo>
                  <a:pt x="4098620" y="5599672"/>
                </a:lnTo>
                <a:cubicBezTo>
                  <a:pt x="4087744" y="5595070"/>
                  <a:pt x="3971360" y="5589278"/>
                  <a:pt x="3963475" y="5581841"/>
                </a:cubicBezTo>
                <a:cubicBezTo>
                  <a:pt x="3836034" y="5600252"/>
                  <a:pt x="3827261" y="5567580"/>
                  <a:pt x="3703613" y="5572482"/>
                </a:cubicBezTo>
                <a:cubicBezTo>
                  <a:pt x="3596526" y="5522697"/>
                  <a:pt x="3528981" y="5553020"/>
                  <a:pt x="3432987" y="5545768"/>
                </a:cubicBezTo>
                <a:cubicBezTo>
                  <a:pt x="3341557" y="5540666"/>
                  <a:pt x="3299222" y="5556776"/>
                  <a:pt x="3176381" y="5556110"/>
                </a:cubicBezTo>
                <a:cubicBezTo>
                  <a:pt x="3046225" y="5545252"/>
                  <a:pt x="2856562" y="5551022"/>
                  <a:pt x="2710156" y="5527517"/>
                </a:cubicBezTo>
                <a:cubicBezTo>
                  <a:pt x="2595124" y="5519951"/>
                  <a:pt x="2594726" y="5525545"/>
                  <a:pt x="2550206" y="5524958"/>
                </a:cubicBezTo>
                <a:cubicBezTo>
                  <a:pt x="2535402" y="5528183"/>
                  <a:pt x="2457214" y="5518753"/>
                  <a:pt x="2443041" y="5523990"/>
                </a:cubicBezTo>
                <a:lnTo>
                  <a:pt x="2435613" y="5526704"/>
                </a:lnTo>
                <a:lnTo>
                  <a:pt x="2405682" y="5528307"/>
                </a:lnTo>
                <a:lnTo>
                  <a:pt x="2397487" y="5540337"/>
                </a:lnTo>
                <a:lnTo>
                  <a:pt x="2297454" y="5550765"/>
                </a:lnTo>
                <a:cubicBezTo>
                  <a:pt x="2230952" y="5521480"/>
                  <a:pt x="2174171" y="5556417"/>
                  <a:pt x="2056700" y="5555489"/>
                </a:cubicBezTo>
                <a:cubicBezTo>
                  <a:pt x="2025568" y="5545373"/>
                  <a:pt x="1901680" y="5520750"/>
                  <a:pt x="1878530" y="5535330"/>
                </a:cubicBezTo>
                <a:lnTo>
                  <a:pt x="1859292" y="5535461"/>
                </a:lnTo>
                <a:lnTo>
                  <a:pt x="1835626" y="5533793"/>
                </a:lnTo>
                <a:cubicBezTo>
                  <a:pt x="1823131" y="5534628"/>
                  <a:pt x="1810151" y="5536942"/>
                  <a:pt x="1798939" y="5540285"/>
                </a:cubicBezTo>
                <a:lnTo>
                  <a:pt x="1779046" y="5549949"/>
                </a:lnTo>
                <a:lnTo>
                  <a:pt x="1772421" y="5549018"/>
                </a:lnTo>
                <a:lnTo>
                  <a:pt x="1772052" y="5545689"/>
                </a:lnTo>
                <a:cubicBezTo>
                  <a:pt x="1758274" y="5534165"/>
                  <a:pt x="1670822" y="5556887"/>
                  <a:pt x="1711543" y="5534558"/>
                </a:cubicBezTo>
                <a:cubicBezTo>
                  <a:pt x="1696140" y="5533324"/>
                  <a:pt x="1670188" y="5488258"/>
                  <a:pt x="1631462" y="5491807"/>
                </a:cubicBezTo>
                <a:cubicBezTo>
                  <a:pt x="1579148" y="5498877"/>
                  <a:pt x="1591754" y="5486800"/>
                  <a:pt x="1538763" y="5482781"/>
                </a:cubicBezTo>
                <a:cubicBezTo>
                  <a:pt x="1522078" y="5456666"/>
                  <a:pt x="1527306" y="5478305"/>
                  <a:pt x="1501533" y="5467817"/>
                </a:cubicBezTo>
                <a:cubicBezTo>
                  <a:pt x="1499922" y="5487659"/>
                  <a:pt x="1473126" y="5449434"/>
                  <a:pt x="1461266" y="5469343"/>
                </a:cubicBezTo>
                <a:cubicBezTo>
                  <a:pt x="1456951" y="5466804"/>
                  <a:pt x="1453146" y="5463716"/>
                  <a:pt x="1449415" y="5460467"/>
                </a:cubicBezTo>
                <a:lnTo>
                  <a:pt x="1447454" y="5458776"/>
                </a:lnTo>
                <a:lnTo>
                  <a:pt x="1437814" y="5455515"/>
                </a:lnTo>
                <a:lnTo>
                  <a:pt x="1437334" y="5450209"/>
                </a:lnTo>
                <a:lnTo>
                  <a:pt x="1424429" y="5442157"/>
                </a:lnTo>
                <a:cubicBezTo>
                  <a:pt x="1419251" y="5439819"/>
                  <a:pt x="1413273" y="5438098"/>
                  <a:pt x="1406063" y="5437380"/>
                </a:cubicBezTo>
                <a:cubicBezTo>
                  <a:pt x="1378526" y="5442640"/>
                  <a:pt x="1350821" y="5412037"/>
                  <a:pt x="1316379" y="5419601"/>
                </a:cubicBezTo>
                <a:cubicBezTo>
                  <a:pt x="1304160" y="5420695"/>
                  <a:pt x="1269061" y="5413755"/>
                  <a:pt x="1264090" y="5406153"/>
                </a:cubicBezTo>
                <a:cubicBezTo>
                  <a:pt x="1257115" y="5403410"/>
                  <a:pt x="1247955" y="5404075"/>
                  <a:pt x="1246374" y="5396631"/>
                </a:cubicBezTo>
                <a:cubicBezTo>
                  <a:pt x="1242951" y="5387390"/>
                  <a:pt x="1213970" y="5395299"/>
                  <a:pt x="1220190" y="5386301"/>
                </a:cubicBezTo>
                <a:cubicBezTo>
                  <a:pt x="1199695" y="5391599"/>
                  <a:pt x="1189803" y="5371737"/>
                  <a:pt x="1175643" y="5364651"/>
                </a:cubicBezTo>
                <a:cubicBezTo>
                  <a:pt x="1167337" y="5367627"/>
                  <a:pt x="1159852" y="5363931"/>
                  <a:pt x="1150342" y="5358447"/>
                </a:cubicBezTo>
                <a:lnTo>
                  <a:pt x="1112024" y="5345786"/>
                </a:lnTo>
                <a:lnTo>
                  <a:pt x="1100870" y="5343651"/>
                </a:lnTo>
                <a:lnTo>
                  <a:pt x="1096383" y="5343015"/>
                </a:lnTo>
                <a:lnTo>
                  <a:pt x="1058039" y="5343504"/>
                </a:lnTo>
                <a:cubicBezTo>
                  <a:pt x="1057478" y="5341976"/>
                  <a:pt x="1056597" y="5340487"/>
                  <a:pt x="1055426" y="5339088"/>
                </a:cubicBezTo>
                <a:lnTo>
                  <a:pt x="1044738" y="5333063"/>
                </a:lnTo>
                <a:lnTo>
                  <a:pt x="1033909" y="5335680"/>
                </a:lnTo>
                <a:cubicBezTo>
                  <a:pt x="1035046" y="5328129"/>
                  <a:pt x="1022289" y="5334344"/>
                  <a:pt x="1012649" y="5334541"/>
                </a:cubicBezTo>
                <a:lnTo>
                  <a:pt x="1007115" y="5332775"/>
                </a:lnTo>
                <a:lnTo>
                  <a:pt x="987447" y="5346462"/>
                </a:lnTo>
                <a:cubicBezTo>
                  <a:pt x="976074" y="5346779"/>
                  <a:pt x="963827" y="5334768"/>
                  <a:pt x="953418" y="5333901"/>
                </a:cubicBezTo>
                <a:lnTo>
                  <a:pt x="916854" y="5329435"/>
                </a:lnTo>
                <a:lnTo>
                  <a:pt x="905651" y="5332114"/>
                </a:lnTo>
                <a:cubicBezTo>
                  <a:pt x="881256" y="5332755"/>
                  <a:pt x="855727" y="5330820"/>
                  <a:pt x="838405" y="5339470"/>
                </a:cubicBezTo>
                <a:cubicBezTo>
                  <a:pt x="831364" y="5340489"/>
                  <a:pt x="823548" y="5331589"/>
                  <a:pt x="817627" y="5330580"/>
                </a:cubicBezTo>
                <a:lnTo>
                  <a:pt x="801817" y="5325937"/>
                </a:lnTo>
                <a:lnTo>
                  <a:pt x="798857" y="5320979"/>
                </a:lnTo>
                <a:lnTo>
                  <a:pt x="788354" y="5320143"/>
                </a:lnTo>
                <a:lnTo>
                  <a:pt x="785726" y="5318989"/>
                </a:lnTo>
                <a:cubicBezTo>
                  <a:pt x="780721" y="5316767"/>
                  <a:pt x="775719" y="5314716"/>
                  <a:pt x="770507" y="5313309"/>
                </a:cubicBezTo>
                <a:cubicBezTo>
                  <a:pt x="768924" y="5335137"/>
                  <a:pt x="725899" y="5304945"/>
                  <a:pt x="733810" y="5324286"/>
                </a:cubicBezTo>
                <a:cubicBezTo>
                  <a:pt x="704886" y="5320356"/>
                  <a:pt x="720003" y="5339795"/>
                  <a:pt x="692117" y="5318786"/>
                </a:cubicBezTo>
                <a:cubicBezTo>
                  <a:pt x="640968" y="5327470"/>
                  <a:pt x="620209" y="5334772"/>
                  <a:pt x="574943" y="5327578"/>
                </a:cubicBezTo>
                <a:cubicBezTo>
                  <a:pt x="533141" y="5325624"/>
                  <a:pt x="480989" y="5305543"/>
                  <a:pt x="441302" y="5307062"/>
                </a:cubicBezTo>
                <a:cubicBezTo>
                  <a:pt x="381194" y="5308098"/>
                  <a:pt x="355572" y="5361507"/>
                  <a:pt x="336819" y="5336690"/>
                </a:cubicBezTo>
                <a:cubicBezTo>
                  <a:pt x="308424" y="5343088"/>
                  <a:pt x="294704" y="5344301"/>
                  <a:pt x="270932" y="5345451"/>
                </a:cubicBezTo>
                <a:lnTo>
                  <a:pt x="194189" y="5343588"/>
                </a:lnTo>
                <a:lnTo>
                  <a:pt x="192552" y="5342845"/>
                </a:lnTo>
                <a:cubicBezTo>
                  <a:pt x="185478" y="5341467"/>
                  <a:pt x="181262" y="5342160"/>
                  <a:pt x="178320" y="5343766"/>
                </a:cubicBezTo>
                <a:lnTo>
                  <a:pt x="175596" y="5346411"/>
                </a:lnTo>
                <a:lnTo>
                  <a:pt x="147287" y="5352625"/>
                </a:lnTo>
                <a:lnTo>
                  <a:pt x="114847" y="5355844"/>
                </a:lnTo>
                <a:lnTo>
                  <a:pt x="114306" y="5354983"/>
                </a:lnTo>
                <a:cubicBezTo>
                  <a:pt x="110042" y="5353823"/>
                  <a:pt x="100016" y="5353058"/>
                  <a:pt x="89264" y="5348886"/>
                </a:cubicBezTo>
                <a:cubicBezTo>
                  <a:pt x="93123" y="5327937"/>
                  <a:pt x="57863" y="5341064"/>
                  <a:pt x="49794" y="5329950"/>
                </a:cubicBezTo>
                <a:cubicBezTo>
                  <a:pt x="40251" y="5331715"/>
                  <a:pt x="30226" y="5333199"/>
                  <a:pt x="19924" y="5334282"/>
                </a:cubicBezTo>
                <a:lnTo>
                  <a:pt x="13819" y="5334653"/>
                </a:lnTo>
                <a:lnTo>
                  <a:pt x="13657" y="5334455"/>
                </a:lnTo>
                <a:cubicBezTo>
                  <a:pt x="12246" y="5334096"/>
                  <a:pt x="10207" y="5334053"/>
                  <a:pt x="7139" y="5334438"/>
                </a:cubicBezTo>
                <a:lnTo>
                  <a:pt x="2684" y="5335333"/>
                </a:lnTo>
                <a:lnTo>
                  <a:pt x="0" y="5335496"/>
                </a:lnTo>
                <a:lnTo>
                  <a:pt x="0" y="10592"/>
                </a:lnTo>
                <a:lnTo>
                  <a:pt x="11243827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C248927-78C1-EE07-FC45-C25E0C4B1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51" y="1059116"/>
            <a:ext cx="8924392" cy="933486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Challenges in Software Cheat Detection</a:t>
            </a:r>
            <a:endParaRPr lang="ko-KR" altLang="en-US" dirty="0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16A12243-4887-4E89-8347-1146AE5D1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5418161" y="351736"/>
            <a:ext cx="1352113" cy="407805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35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A9E721-173B-25AD-68DF-E65EA54ED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6" y="2292176"/>
            <a:ext cx="8273380" cy="3329395"/>
          </a:xfrm>
        </p:spPr>
        <p:txBody>
          <a:bodyPr>
            <a:normAutofit fontScale="92500"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Circumvention by Hackers: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Even the best systems can be bypassed with enough effort.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Continuous Updates Required: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Cheat detection must evolve to outpace cheat developers.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Technical Complexity: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Requires deep knowledge of low-level software architecture.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Reverse engineering expertise is essential for implementation.</a:t>
            </a:r>
          </a:p>
        </p:txBody>
      </p:sp>
    </p:spTree>
    <p:extLst>
      <p:ext uri="{BB962C8B-B14F-4D97-AF65-F5344CB8AC3E}">
        <p14:creationId xmlns:p14="http://schemas.microsoft.com/office/powerpoint/2010/main" val="29816397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813EC2E-B959-1953-C8BB-0C0C8619B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US" altLang="ko-KR" b="1" i="0">
                <a:solidFill>
                  <a:srgbClr val="FFFFFF"/>
                </a:solidFill>
                <a:effectLst/>
                <a:latin typeface="ui-sans-serif"/>
              </a:rPr>
              <a:t>Quiz Questions</a:t>
            </a: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D7049A-7DD2-AE22-899E-24261F886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777" y="285605"/>
            <a:ext cx="5765150" cy="64161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① What are the main goals of software cheat detection?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Encrypt player data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Remove the fog of war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Validate client input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Actively monitor and detect cheats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20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② What are the common cheats used in RTS games?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Aim bots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Map hacking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Memory overwrites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Automation bots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20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③ Why should cheat detection systems be updated regularly?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To improve game graphics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To ensure compatibility with all game platforms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To improve user experience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To respond to new and evolving cheating methods</a:t>
            </a:r>
          </a:p>
        </p:txBody>
      </p:sp>
    </p:spTree>
    <p:extLst>
      <p:ext uri="{BB962C8B-B14F-4D97-AF65-F5344CB8AC3E}">
        <p14:creationId xmlns:p14="http://schemas.microsoft.com/office/powerpoint/2010/main" val="35287023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F756559-6C77-7590-DE5C-3E89A5AB8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effectLst/>
                <a:latin typeface="ui-sans-serif"/>
              </a:rPr>
              <a:t>IV.1 Valve Anti-Cheat (VAC)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8340D8-F389-F9EC-5B6F-30D9C8AC7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 fontScale="92500" lnSpcReduction="10000"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What is VAC?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 cheat detection platform available to games using the </a:t>
            </a:r>
            <a:r>
              <a:rPr lang="en-US" altLang="ko-KR" b="0" i="0" dirty="0" err="1">
                <a:solidFill>
                  <a:srgbClr val="0D0D0D"/>
                </a:solidFill>
                <a:effectLst/>
                <a:latin typeface="ui-sans-serif"/>
              </a:rPr>
              <a:t>Steamworks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 SDK.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Maintains a list of banned users for each game.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Banning Mechanism: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Denies access to servers that use VAC for banned users.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Some games enforce cross-game bans (e.g., Source engine games).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Purpose: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Provides strong deterrence against cheating.</a:t>
            </a:r>
          </a:p>
          <a:p>
            <a:endParaRPr lang="ko-KR" altLang="en-US" dirty="0"/>
          </a:p>
        </p:txBody>
      </p:sp>
      <p:pic>
        <p:nvPicPr>
          <p:cNvPr id="4098" name="Picture 2" descr="Steam Community :: Guide :: Introduction to Valve Anti Cheat (VAC)">
            <a:extLst>
              <a:ext uri="{FF2B5EF4-FFF2-40B4-BE49-F238E27FC236}">
                <a16:creationId xmlns:a16="http://schemas.microsoft.com/office/drawing/2014/main" id="{1976EBDA-5A42-94CF-6015-D05A74173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07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98732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83833E-3CE2-4683-C328-783CE9A5A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r>
              <a:rPr lang="en-US" altLang="ko-KR" sz="5400" b="1" i="0" dirty="0">
                <a:solidFill>
                  <a:srgbClr val="0D0D0D"/>
                </a:solidFill>
                <a:effectLst/>
                <a:latin typeface="ui-sans-serif"/>
              </a:rPr>
              <a:t>How VAC Works</a:t>
            </a:r>
            <a:endParaRPr lang="ko-KR" altLang="en-US" sz="54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675D52-099F-663F-F67B-07E5A2006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304" y="2902913"/>
            <a:ext cx="9849751" cy="3032168"/>
          </a:xfrm>
        </p:spPr>
        <p:txBody>
          <a:bodyPr anchor="ctr">
            <a:normAutofit fontScale="92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Detection Methods: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Scans for known cheat programs.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Monitors game process memory for anomalies.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Ban Waves: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Users caught cheating are not banned immediately.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Instead, they are added to a list and banned later in bulk.</a:t>
            </a:r>
          </a:p>
          <a:p>
            <a:pPr lvl="1"/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Advantage: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2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Prevents cheaters from identifying when a cheat is detected.</a:t>
            </a:r>
          </a:p>
          <a:p>
            <a:pPr lvl="2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Maximizes the number of cheaters caught.</a:t>
            </a:r>
          </a:p>
        </p:txBody>
      </p:sp>
    </p:spTree>
    <p:extLst>
      <p:ext uri="{BB962C8B-B14F-4D97-AF65-F5344CB8AC3E}">
        <p14:creationId xmlns:p14="http://schemas.microsoft.com/office/powerpoint/2010/main" val="36406489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52A4FB4-503B-49B6-4B69-E877CCF9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Benefits of Valve Anti-Cheat</a:t>
            </a:r>
            <a:endParaRPr lang="ko-KR" altLang="en-US" dirty="0"/>
          </a:p>
        </p:txBody>
      </p:sp>
      <p:sp>
        <p:nvSpPr>
          <p:cNvPr id="18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CE8EC-0247-D479-54AC-2577F79AB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Strong Deterrence: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Cross-game bans discourage cheating.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Effective Detection: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Scans for known cheats and game memory tampering.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Ban Waves: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Prevents cheaters from adapting quickly to detection.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Customizable Content Validation: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Supports pure servers for strict file integrity checks.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16590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690640E-C840-F986-D636-3A489894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altLang="ko-KR" b="1" i="0">
                <a:effectLst/>
                <a:latin typeface="ui-sans-serif"/>
              </a:rPr>
              <a:t>Quiz Questions</a:t>
            </a:r>
            <a:endParaRPr lang="ko-KR" alt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CC41BE-A7DE-3E4C-569E-A42383A8F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650"/>
            <a:ext cx="6379530" cy="5238942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① What are the main functions of VAC?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Encrypting game data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Enabling peer-to-peer verification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Preventing map switching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Detecting and blocking cheaters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20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② What are VAC's ban waves?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Delayed bans applied in bulk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Immediate bans for detected cheats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Verifying game file integrity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Verifying network vulnerabilities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20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③ What are the main functions of pure servers?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Blocking cross-games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Allowlisting customizable files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Ban waves for cheats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Monitoring game memory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Block Arc 22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5874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CCD611-A1F4-6450-C43C-6DFFDAD6A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altLang="ko-KR" sz="3600" b="1" i="0">
                <a:effectLst/>
                <a:latin typeface="ui-sans-serif"/>
              </a:rPr>
              <a:t>IV.2 Warden</a:t>
            </a:r>
            <a:endParaRPr lang="ko-KR" altLang="en-US" sz="3600"/>
          </a:p>
        </p:txBody>
      </p:sp>
      <p:pic>
        <p:nvPicPr>
          <p:cNvPr id="1026" name="Picture 2" descr="Новости и гайды по Classic Сезон открытий">
            <a:extLst>
              <a:ext uri="{FF2B5EF4-FFF2-40B4-BE49-F238E27FC236}">
                <a16:creationId xmlns:a16="http://schemas.microsoft.com/office/drawing/2014/main" id="{DC357572-5B39-444E-71FF-94A41E875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5" b="20190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FE25ED-C645-118D-8C8A-136FF114F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3105140"/>
          </a:xfrm>
        </p:spPr>
        <p:txBody>
          <a:bodyPr anchor="ctr"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US" altLang="ko-KR" sz="2000" b="1" i="0" dirty="0">
                <a:effectLst/>
                <a:latin typeface="ui-sans-serif"/>
              </a:rPr>
              <a:t>What is Warden?</a:t>
            </a:r>
            <a:endParaRPr lang="en-US" altLang="ko-KR" sz="2000" b="0" i="0" dirty="0">
              <a:effectLst/>
              <a:latin typeface="ui-sans-serif"/>
            </a:endParaRPr>
          </a:p>
          <a:p>
            <a:pPr lvl="1"/>
            <a:r>
              <a:rPr lang="en-US" altLang="ko-KR" sz="2000" b="0" i="0" dirty="0">
                <a:effectLst/>
                <a:latin typeface="ui-sans-serif"/>
              </a:rPr>
              <a:t>Software cheat detection program by Blizzard Entertainment.</a:t>
            </a:r>
          </a:p>
          <a:p>
            <a:pPr lvl="1"/>
            <a:r>
              <a:rPr lang="en-US" altLang="ko-KR" sz="2000" b="0" i="0" dirty="0">
                <a:effectLst/>
                <a:latin typeface="ui-sans-serif"/>
              </a:rPr>
              <a:t>Used across all Blizzard games.</a:t>
            </a:r>
          </a:p>
          <a:p>
            <a:pPr>
              <a:buFont typeface="+mj-lt"/>
              <a:buAutoNum type="arabicPeriod"/>
            </a:pPr>
            <a:r>
              <a:rPr lang="en-US" altLang="ko-KR" sz="2000" b="1" i="0" dirty="0">
                <a:effectLst/>
                <a:latin typeface="ui-sans-serif"/>
              </a:rPr>
              <a:t>Core Functionality:</a:t>
            </a:r>
            <a:endParaRPr lang="en-US" altLang="ko-KR" sz="2000" b="0" i="0" dirty="0">
              <a:effectLst/>
              <a:latin typeface="ui-sans-serif"/>
            </a:endParaRPr>
          </a:p>
          <a:p>
            <a:pPr lvl="1"/>
            <a:r>
              <a:rPr lang="en-US" altLang="ko-KR" sz="2000" b="0" i="0" dirty="0">
                <a:effectLst/>
                <a:latin typeface="ui-sans-serif"/>
              </a:rPr>
              <a:t>Scans the computer's memory and other locations for known cheats.</a:t>
            </a:r>
          </a:p>
          <a:p>
            <a:pPr lvl="1"/>
            <a:r>
              <a:rPr lang="en-US" altLang="ko-KR" sz="2000" b="0" i="0" dirty="0">
                <a:effectLst/>
                <a:latin typeface="ui-sans-serif"/>
              </a:rPr>
              <a:t>Detected cheats are reported to the Warden server.</a:t>
            </a:r>
          </a:p>
          <a:p>
            <a:pPr>
              <a:buFont typeface="+mj-lt"/>
              <a:buAutoNum type="arabicPeriod"/>
            </a:pPr>
            <a:r>
              <a:rPr lang="en-US" altLang="ko-KR" sz="2000" b="1" i="0" dirty="0">
                <a:effectLst/>
                <a:latin typeface="ui-sans-serif"/>
              </a:rPr>
              <a:t>Ban Waves:</a:t>
            </a:r>
            <a:endParaRPr lang="en-US" altLang="ko-KR" sz="2000" b="0" i="0" dirty="0">
              <a:effectLst/>
              <a:latin typeface="ui-sans-serif"/>
            </a:endParaRPr>
          </a:p>
          <a:p>
            <a:pPr lvl="1"/>
            <a:r>
              <a:rPr lang="en-US" altLang="ko-KR" sz="2000" b="0" i="0" dirty="0">
                <a:effectLst/>
                <a:latin typeface="ui-sans-serif"/>
              </a:rPr>
              <a:t>Users caught cheating are banned in bulk at a later time.</a:t>
            </a:r>
          </a:p>
          <a:p>
            <a:pPr lvl="1"/>
            <a:r>
              <a:rPr lang="en-US" altLang="ko-KR" sz="2000" b="0" i="0" dirty="0">
                <a:effectLst/>
                <a:latin typeface="ui-sans-serif"/>
              </a:rPr>
              <a:t>Similar approach to Valve Anti-Cheat (VAC).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027668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FAEDC1C-FCD3-6B5D-9FC2-FB893C267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altLang="ko-KR" sz="4800" b="1" i="0" dirty="0">
                <a:solidFill>
                  <a:srgbClr val="0D0D0D"/>
                </a:solidFill>
                <a:effectLst/>
                <a:latin typeface="ui-sans-serif"/>
              </a:rPr>
              <a:t>Dynamic Updates in Warden</a:t>
            </a:r>
            <a:endParaRPr lang="ko-KR" altLang="en-US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34ADAD-9680-D5E3-4C66-3B00225CE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92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How It Works: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Warden updates its functionality while the game is running.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New detection capabilities can be introduced without requiring a game patch.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Impact on Cheaters: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Catches users unaware of Warden updates.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Effective against cheats still active post-update.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Cheater Responses: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Some cheat programs attempt to detect Warden updates.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Advanced cheats unload themselves before Warden finishes updating.</a:t>
            </a:r>
          </a:p>
          <a:p>
            <a:endParaRPr lang="ko-KR" alt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770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A8F2702-2CB7-2C39-C73A-62DFFAA5B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altLang="ko-KR" sz="5400" b="1" i="0" dirty="0">
                <a:effectLst/>
                <a:latin typeface="ui-sans-serif"/>
              </a:rPr>
              <a:t>Network Game Security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745EE609-C44D-938D-2177-F028D5381C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338033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6182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04A0240-E166-8A16-74A7-7EFFDE2FA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altLang="ko-KR" sz="5400" b="1" i="0" dirty="0">
                <a:solidFill>
                  <a:srgbClr val="0D0D0D"/>
                </a:solidFill>
                <a:effectLst/>
                <a:latin typeface="ui-sans-serif"/>
              </a:rPr>
              <a:t>Advantages of Warden</a:t>
            </a:r>
            <a:endParaRPr lang="ko-KR" altLang="en-US" sz="5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551657-E483-608A-4314-51B5D8CAB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Dynamic and Adaptive: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Continuous updates allow real-time response to new cheats.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Reduces the cheat developers' reaction time.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Integrated Approach: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Deeply embedded in Blizzard’s ecosystem for seamless cheat detection.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Proven Reliability: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Widely used across Blizzard's popular games like World of Warcraft, Overwatch, and Hearthstone.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70007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4751955-06E0-6A4D-3140-FA6948AA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altLang="ko-KR" sz="4800" b="1" i="0" dirty="0">
                <a:solidFill>
                  <a:srgbClr val="0D0D0D"/>
                </a:solidFill>
                <a:effectLst/>
                <a:latin typeface="ui-sans-serif"/>
              </a:rPr>
              <a:t>Challenges and Limitations</a:t>
            </a:r>
            <a:endParaRPr lang="ko-KR" altLang="en-US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5312AC-10E3-BDCA-014E-FA2A74FBE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Cheater Countermeasures: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Some cheat programs detect Warden updates and deactivate themselves.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Transparency: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Less public information about its mechanisms compared to VAC.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Makes independent evaluation difficult.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Ongoing Development Required: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Continuous updates are essential to stay ahead of cheat developers.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7704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7F823C9-FA68-980E-2F33-5C9E8AD57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>
                <a:effectLst/>
                <a:latin typeface="ui-sans-serif"/>
              </a:rPr>
              <a:t>Quiz Questions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8A3265-E2BE-E533-A6FB-144733D9B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1919" y="578734"/>
            <a:ext cx="6561880" cy="5598229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① What are Warden's main functions?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A) Exclusively scans game files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B) Dynamically updates during gameplay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C) Manual bans only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D) Requires game patches for updates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dirty="0"/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② How does Warden handle detected cheats?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A) Immediately bans the user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B) Notifies the player of detected cheats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C) Deletes cheat programs from the computer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D) Reports to the server for future ban waves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dirty="0"/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③ Why is Warden's dynamic update function important?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A) Prevents cheats from being created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B) Catches cheaters who don't know about updates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C) Makes game patches useless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/>
              <a:t>D) Prevents memory scans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9142721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불빛이 켜진 서버실 계기">
            <a:extLst>
              <a:ext uri="{FF2B5EF4-FFF2-40B4-BE49-F238E27FC236}">
                <a16:creationId xmlns:a16="http://schemas.microsoft.com/office/drawing/2014/main" id="{45B18A90-9D48-8A63-082E-7BEFA67D03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1B47220-1C15-F990-2C6E-AEEBA3F9E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0720" y="743447"/>
            <a:ext cx="4760448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3600" dirty="0"/>
              <a:t>V. Securing the Server</a:t>
            </a:r>
          </a:p>
        </p:txBody>
      </p:sp>
    </p:spTree>
    <p:extLst>
      <p:ext uri="{BB962C8B-B14F-4D97-AF65-F5344CB8AC3E}">
        <p14:creationId xmlns:p14="http://schemas.microsoft.com/office/powerpoint/2010/main" val="2962505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2030AE7-7FF2-7931-5649-0CEE44D38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effectLst/>
                <a:latin typeface="ui-sans-serif"/>
              </a:rPr>
              <a:t>V.1 </a:t>
            </a: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What is a Distributed Denial-of-Service (DDoS) Attack?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2D1541-667E-19A9-083A-3EAECE13A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sz="3200" b="1" i="0" dirty="0">
                <a:solidFill>
                  <a:srgbClr val="0D0D0D"/>
                </a:solidFill>
                <a:effectLst/>
                <a:latin typeface="ui-sans-serif"/>
              </a:rPr>
              <a:t>Goal of a DDoS Attack:</a:t>
            </a:r>
            <a:endParaRPr lang="en-US" altLang="ko-KR" sz="32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sz="2800" b="0" i="0" dirty="0">
                <a:solidFill>
                  <a:srgbClr val="0D0D0D"/>
                </a:solidFill>
                <a:effectLst/>
                <a:latin typeface="ui-sans-serif"/>
              </a:rPr>
              <a:t>Overwhelm the server with excessive requests.</a:t>
            </a:r>
          </a:p>
          <a:p>
            <a:pPr lvl="1"/>
            <a:r>
              <a:rPr lang="en-US" altLang="ko-KR" sz="2800" b="0" i="0" dirty="0">
                <a:solidFill>
                  <a:srgbClr val="0D0D0D"/>
                </a:solidFill>
                <a:effectLst/>
                <a:latin typeface="ui-sans-serif"/>
              </a:rPr>
              <a:t>Make the server unreachable or unusable for legitimate users.</a:t>
            </a:r>
          </a:p>
          <a:p>
            <a:pPr algn="l">
              <a:buFont typeface="+mj-lt"/>
              <a:buAutoNum type="arabicPeriod"/>
            </a:pPr>
            <a:r>
              <a:rPr lang="en-US" altLang="ko-KR" sz="3200" b="1" i="0" dirty="0">
                <a:solidFill>
                  <a:srgbClr val="0D0D0D"/>
                </a:solidFill>
                <a:effectLst/>
                <a:latin typeface="ui-sans-serif"/>
              </a:rPr>
              <a:t>How it Works:</a:t>
            </a:r>
            <a:endParaRPr lang="en-US" altLang="ko-KR" sz="32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sz="2800" b="0" i="0" dirty="0">
                <a:solidFill>
                  <a:srgbClr val="0D0D0D"/>
                </a:solidFill>
                <a:effectLst/>
                <a:latin typeface="ui-sans-serif"/>
              </a:rPr>
              <a:t>Saturates network bandwidth.</a:t>
            </a:r>
          </a:p>
          <a:p>
            <a:pPr lvl="1"/>
            <a:r>
              <a:rPr lang="en-US" altLang="ko-KR" sz="2800" b="0" i="0" dirty="0">
                <a:solidFill>
                  <a:srgbClr val="0D0D0D"/>
                </a:solidFill>
                <a:effectLst/>
                <a:latin typeface="ui-sans-serif"/>
              </a:rPr>
              <a:t>Consumes server processing power, slowing or halting services.</a:t>
            </a:r>
          </a:p>
          <a:p>
            <a:r>
              <a:rPr lang="en-US" altLang="ko-KR" sz="3200" b="1" i="0" dirty="0">
                <a:solidFill>
                  <a:srgbClr val="0D0D0D"/>
                </a:solidFill>
                <a:effectLst/>
                <a:latin typeface="ui-sans-serif"/>
              </a:rPr>
              <a:t>Impact: </a:t>
            </a:r>
            <a:r>
              <a:rPr lang="en-US" altLang="ko-KR" sz="2800" b="0" i="0" dirty="0">
                <a:solidFill>
                  <a:srgbClr val="0D0D0D"/>
                </a:solidFill>
                <a:effectLst/>
                <a:latin typeface="ui-sans-serif"/>
              </a:rPr>
              <a:t>Affects most major networked games and online services at some point.</a:t>
            </a:r>
          </a:p>
          <a:p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484572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1BBD243-C1D0-A8C7-9740-A8F5E6300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Mitigating DDoS Attacks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28B252-985F-0359-DB5E-D466A7B48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For Self-Hosted Servers: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Work closely with your ISP for traffic management.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Upgrade server hardware to handle larger loads.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Distribute traffic across multiple servers.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For Cloud-Hosted Servers: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Leverage built-in DDoS prevention tools provided by cloud platforms.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Consider specialized cloud-based DDoS mitigation services.</a:t>
            </a:r>
          </a:p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Consideration: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Cloud hosting reduces but does not eliminate DDoS risks.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Regularly plan and test mitigation strategies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67258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6C673A6-0B1F-6D37-EFE7-02736C7DB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effectLst/>
                <a:latin typeface="ui-sans-serif"/>
              </a:rPr>
              <a:t>Quiz Questions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729648-CD7E-79F0-4578-E020D1E57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8086" y="1435260"/>
            <a:ext cx="9015714" cy="5231757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① What is the main purpose of a DDoS attack?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Overloading a server with service requests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Encrypting server data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Improving server performance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Redirecting traffic to another server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20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② What is one advantage of cloud hosting for DDoS mitigation?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Completely blocking all attacks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Built-in tools from service providers reduce the burden on developers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No need to test mitigation strategies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Reduced server bandwidth requirements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20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③ Why is it important to prepare for DDoS attacks even with cloud hosting?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Cloud providers do not manage DDoS protection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Mitigation testing is not required with cloud hosting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No provider can guarantee complete protection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Attacks do not affect cloud hosting servers</a:t>
            </a:r>
          </a:p>
        </p:txBody>
      </p:sp>
    </p:spTree>
    <p:extLst>
      <p:ext uri="{BB962C8B-B14F-4D97-AF65-F5344CB8AC3E}">
        <p14:creationId xmlns:p14="http://schemas.microsoft.com/office/powerpoint/2010/main" val="36326891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ABA2A6A-C396-8C39-7B1C-FE6D65703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 fontScale="90000"/>
          </a:bodyPr>
          <a:lstStyle/>
          <a:p>
            <a:r>
              <a:rPr lang="en-US" altLang="ko-KR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sans-serif"/>
              </a:rPr>
              <a:t>V.2 </a:t>
            </a: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Bad Data: A Threat to Server Security</a:t>
            </a:r>
            <a:endParaRPr lang="ko-KR" altLang="en-US" baseline="30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E9005-2F5C-619C-A86E-8C5E71707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5"/>
            <a:ext cx="8276026" cy="3320031"/>
          </a:xfrm>
        </p:spPr>
        <p:txBody>
          <a:bodyPr anchor="ctr"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sz="3200" b="1" i="0" dirty="0">
                <a:solidFill>
                  <a:srgbClr val="0D0D0D"/>
                </a:solidFill>
                <a:effectLst/>
                <a:latin typeface="ui-sans-serif"/>
              </a:rPr>
              <a:t>What is Bad Data?</a:t>
            </a:r>
            <a:endParaRPr lang="en-US" altLang="ko-KR" sz="32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sz="2800" b="0" i="0" dirty="0">
                <a:solidFill>
                  <a:srgbClr val="0D0D0D"/>
                </a:solidFill>
                <a:effectLst/>
                <a:latin typeface="ui-sans-serif"/>
              </a:rPr>
              <a:t>Malformed or improper packets sent to the server.</a:t>
            </a:r>
          </a:p>
          <a:p>
            <a:pPr lvl="1"/>
            <a:r>
              <a:rPr lang="en-US" altLang="ko-KR" sz="2800" b="0" i="0" dirty="0">
                <a:solidFill>
                  <a:srgbClr val="0D0D0D"/>
                </a:solidFill>
                <a:effectLst/>
                <a:latin typeface="ui-sans-serif"/>
              </a:rPr>
              <a:t>Can crash the server or exploit vulnerabilities.</a:t>
            </a:r>
          </a:p>
          <a:p>
            <a:pPr algn="l">
              <a:buFont typeface="+mj-lt"/>
              <a:buAutoNum type="arabicPeriod"/>
            </a:pPr>
            <a:r>
              <a:rPr lang="en-US" altLang="ko-KR" sz="3200" b="1" i="0" dirty="0">
                <a:solidFill>
                  <a:srgbClr val="0D0D0D"/>
                </a:solidFill>
                <a:effectLst/>
                <a:latin typeface="ui-sans-serif"/>
              </a:rPr>
              <a:t>Goals of Bad Data Attacks:</a:t>
            </a:r>
            <a:endParaRPr lang="en-US" altLang="ko-KR" sz="3200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sz="2800" b="1" i="0" dirty="0">
                <a:solidFill>
                  <a:srgbClr val="0D0D0D"/>
                </a:solidFill>
                <a:effectLst/>
                <a:latin typeface="ui-sans-serif"/>
              </a:rPr>
              <a:t>Crash the Server:</a:t>
            </a:r>
            <a:r>
              <a:rPr lang="en-US" altLang="ko-KR" sz="2800" b="0" i="0" dirty="0">
                <a:solidFill>
                  <a:srgbClr val="0D0D0D"/>
                </a:solidFill>
                <a:effectLst/>
                <a:latin typeface="ui-sans-serif"/>
              </a:rPr>
              <a:t> Disrupt gameplay for all users.</a:t>
            </a:r>
          </a:p>
          <a:p>
            <a:pPr lvl="1"/>
            <a:r>
              <a:rPr lang="en-US" altLang="ko-KR" sz="2800" b="1" i="0" dirty="0">
                <a:solidFill>
                  <a:srgbClr val="0D0D0D"/>
                </a:solidFill>
                <a:effectLst/>
                <a:latin typeface="ui-sans-serif"/>
              </a:rPr>
              <a:t>Execute Malicious Code:</a:t>
            </a:r>
            <a:r>
              <a:rPr lang="en-US" altLang="ko-KR" sz="2800" b="0" i="0" dirty="0">
                <a:solidFill>
                  <a:srgbClr val="0D0D0D"/>
                </a:solidFill>
                <a:effectLst/>
                <a:latin typeface="ui-sans-serif"/>
              </a:rPr>
              <a:t> Exploit vulnerabilities like buffer overflows.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0397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279730-3041-B43B-5466-29AA1A2EE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Fuzz Testing for Bad Data Defense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34356F-53EA-7735-F66A-34F4F3D77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What is Fuzz Testing?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Automated testing that sends unstructured data to the server to find vulnerabilities.</a:t>
            </a:r>
          </a:p>
          <a:p>
            <a:pPr lvl="2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Unstructured data: Data without a predefined data model or format. Typically available in a variety of formats, including text, images, and video.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Purpose: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Identify and fix bugs not typically caught by standard unit or quality assurance tests.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Simulate potential bad data attacks to improve server resilience.</a:t>
            </a:r>
          </a:p>
        </p:txBody>
      </p:sp>
    </p:spTree>
    <p:extLst>
      <p:ext uri="{BB962C8B-B14F-4D97-AF65-F5344CB8AC3E}">
        <p14:creationId xmlns:p14="http://schemas.microsoft.com/office/powerpoint/2010/main" val="38432694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7F6ABD-94AB-5C9E-3DDF-4B78A248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altLang="ko-KR" sz="5400" b="1" i="0">
                <a:effectLst/>
                <a:latin typeface="ui-sans-serif"/>
              </a:rPr>
              <a:t>Quiz Questions</a:t>
            </a:r>
            <a:endParaRPr lang="ko-KR" altLang="en-US" sz="5400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BB5A89-5882-81D0-2F1D-98817924F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① What is the main goal of a bad data attack?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A) Optimize server performance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B) Improve server response time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C) Encrypt all server packets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D) Crash the server or exploit vulnerabilities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6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② What is fuzz testing?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A) Manual process of reviewing server code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B) Automated testing using unstructured data to find bugs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C) Methods of optimizing network packets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D) Server hardware upgrade techniques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6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③ Why use structured random data in fuzz testing?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A) Emulate more realistic attack scenarios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B) Streamline the testing process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C) Ensure bugs are not found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600" b="0" i="0" dirty="0">
                <a:effectLst/>
                <a:latin typeface="ui-sans-serif"/>
              </a:rPr>
              <a:t>D) Disable server crash reports</a:t>
            </a:r>
          </a:p>
        </p:txBody>
      </p:sp>
    </p:spTree>
    <p:extLst>
      <p:ext uri="{BB962C8B-B14F-4D97-AF65-F5344CB8AC3E}">
        <p14:creationId xmlns:p14="http://schemas.microsoft.com/office/powerpoint/2010/main" val="3887760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93DA57A-AB89-F80D-CEBE-5C161D412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Typical unfair practices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1B9CB03-BB08-E46D-BF50-93088934A9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4562" y="2181360"/>
            <a:ext cx="11370186" cy="439422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Use of Hacks and Cheat Programs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Obtaining unfair advantages through auto-aim (</a:t>
            </a:r>
            <a:r>
              <a:rPr kumimoji="0" lang="en-US" altLang="ko-KR" sz="200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Aimbot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), wallhacking, and God mode.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Exploiting Bugs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Abnormally increasing scores, items, and abilities by exploiting unintended glitches in the game.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Manipulating Server Lag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Intentionally causing lag to slow down the reaction speed of the opponent.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Account Sharing or Account Proxying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Entrusting an account to a skilled player to increase levels, scores, and ranks.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Use of Macros and Automation Scripts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Saving time and unfairly gathering resources by automating repetitive tasks.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Illegal Trading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Trading game items or characters for real-world currency to gain an economic advantage.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Account Hacking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Stealing credentials through phishing or brute force attacks. Unauthorized access to player accounts.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Data Interception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Obtaining sensitive information through packet sniffing. Exploiting unencrypted communications.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DDoS Attacks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Interfering with game servers to gain tactical or competitive advantages.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Social Engineering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Psychologically manipulating players to share sensitive information.</a:t>
            </a:r>
            <a:endParaRPr kumimoji="0" lang="ko-KR" altLang="ko-KR" sz="200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5929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4C985BD-59A8-C0D8-21C2-3D06D3D3A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altLang="ko-KR" sz="5400" b="1" i="0" dirty="0">
                <a:effectLst/>
                <a:latin typeface="ui-sans-serif"/>
              </a:rPr>
              <a:t>V.3 </a:t>
            </a:r>
            <a:r>
              <a:rPr lang="en-US" altLang="ko-KR" sz="5400" b="1" i="0" dirty="0">
                <a:solidFill>
                  <a:srgbClr val="0D0D0D"/>
                </a:solidFill>
                <a:effectLst/>
                <a:latin typeface="ui-sans-serif"/>
              </a:rPr>
              <a:t>Timing Attacks</a:t>
            </a:r>
            <a:endParaRPr lang="ko-KR" altLang="en-US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1DC7BF-13B9-A7C8-7124-828C71430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Definition: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 type of attack that exploits variations in the time it takes to process and reject invalid data.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Why Timing Matters: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Attackers can learn about the implementation of cryptographic or hashing algorithms.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Identifies correct data by observing how long it takes for mismatched values to be rejected.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25090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64EDA67-3C10-D3BD-2182-944846522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altLang="ko-KR" sz="3200" b="1" i="0" dirty="0">
                <a:solidFill>
                  <a:srgbClr val="0D0D0D"/>
                </a:solidFill>
                <a:effectLst/>
                <a:latin typeface="ui-sans-serif"/>
              </a:rPr>
              <a:t>How Timing Attacks Exploit Code (Example of a Vulnerable Function)</a:t>
            </a:r>
            <a:endParaRPr lang="ko-KR" altLang="en-US" sz="30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032441-D879-8340-2CC3-897EBDBB2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 fontScale="62500" lnSpcReduction="20000"/>
          </a:bodyPr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Sample Vulnerable Function:</a:t>
            </a:r>
          </a:p>
          <a:p>
            <a:pPr lvl="1"/>
            <a:r>
              <a:rPr lang="en-US" altLang="ko-KR" i="0" dirty="0">
                <a:solidFill>
                  <a:srgbClr val="0D0D0D"/>
                </a:solidFill>
                <a:effectLst/>
                <a:latin typeface="ui-sans-serif"/>
              </a:rPr>
              <a:t>Scenario: to compare two certificates, which are arrays of 32-bit 8 elements, to see if they are the same (a: answer, b: certificate sent by user)</a:t>
            </a:r>
          </a:p>
          <a:p>
            <a:r>
              <a:rPr lang="en-US" altLang="ko-KR" dirty="0"/>
              <a:t>Issue:</a:t>
            </a:r>
          </a:p>
          <a:p>
            <a:pPr lvl="1"/>
            <a:r>
              <a:rPr lang="en-US" altLang="ko-KR" dirty="0"/>
              <a:t>Early return causes execution time to vary:</a:t>
            </a:r>
          </a:p>
          <a:p>
            <a:pPr lvl="2"/>
            <a:r>
              <a:rPr lang="en-US" altLang="ko-KR" dirty="0"/>
              <a:t>Faster for mismatched.</a:t>
            </a:r>
          </a:p>
          <a:p>
            <a:pPr lvl="2"/>
            <a:r>
              <a:rPr lang="en-US" altLang="ko-KR" dirty="0"/>
              <a:t>Longer for correct.</a:t>
            </a:r>
          </a:p>
          <a:p>
            <a:r>
              <a:rPr lang="en-US" altLang="ko-KR" dirty="0"/>
              <a:t>Attack Process:</a:t>
            </a:r>
          </a:p>
          <a:p>
            <a:pPr lvl="1"/>
            <a:r>
              <a:rPr lang="en-US" altLang="ko-KR" dirty="0"/>
              <a:t>Test all possible values for b[0].</a:t>
            </a:r>
          </a:p>
          <a:p>
            <a:pPr lvl="1"/>
            <a:r>
              <a:rPr lang="en-US" altLang="ko-KR" dirty="0"/>
              <a:t>Observe timing differences to deduce correct value.</a:t>
            </a:r>
          </a:p>
          <a:p>
            <a:pPr lvl="1"/>
            <a:r>
              <a:rPr lang="en-US" altLang="ko-KR" dirty="0"/>
              <a:t>Repeat for all indices to reconstruct the entire certificate.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956E9F1-B91B-CFF0-383D-C3AAEC16F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882091"/>
            <a:ext cx="5458968" cy="509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6977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3A26DB7-A52D-5C43-37E0-58725B3E1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 fontScale="90000"/>
          </a:bodyPr>
          <a:lstStyle/>
          <a:p>
            <a:r>
              <a:rPr lang="en-US" altLang="ko-KR" sz="4000" b="1" i="0" dirty="0">
                <a:solidFill>
                  <a:srgbClr val="0D0D0D"/>
                </a:solidFill>
                <a:effectLst/>
                <a:latin typeface="ui-sans-serif"/>
              </a:rPr>
              <a:t>Mitigating Timing Attacks (Timing-Attack-Resistant Code)</a:t>
            </a:r>
            <a:endParaRPr lang="ko-KR" altLang="en-US" sz="3800" dirty="0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82A625-8C2D-4953-E26C-F628EA388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 fontScale="92500" lnSpcReduction="10000"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Principle: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Ensure the function takes the same amount of time to execute regardless of input.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Rewritten Function: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dirty="0"/>
              <a:t>Uses bitwise XOR (^) to compare values.</a:t>
            </a:r>
          </a:p>
          <a:p>
            <a:pPr lvl="1"/>
            <a:r>
              <a:rPr lang="en-US" altLang="ko-KR" dirty="0"/>
              <a:t>Combines results with bitwise OR (|).</a:t>
            </a:r>
          </a:p>
          <a:p>
            <a:pPr lvl="1"/>
            <a:r>
              <a:rPr lang="en-US" altLang="ko-KR" dirty="0"/>
              <a:t>Guarantees constant execution time.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29588D8-5B29-3E94-A833-93D62BD18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269308"/>
            <a:ext cx="5458968" cy="431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4188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FDDDE5E-84DD-1873-085C-9DFD6204D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altLang="ko-KR" sz="5400" b="1" i="0">
                <a:effectLst/>
                <a:latin typeface="ui-sans-serif"/>
              </a:rPr>
              <a:t>Quiz Questions</a:t>
            </a:r>
            <a:endParaRPr lang="ko-KR" altLang="en-US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3CB9BB7-7B5A-FBA4-C035-CE885BED12A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26418" y="552091"/>
            <a:ext cx="6224335" cy="5431536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0" tIns="0" rIns="0" bIns="0" numCol="1" anchor="ctr" anchorCtr="0" compatLnSpc="1">
            <a:prstTxWarp prst="textNoShape">
              <a:avLst/>
            </a:prstTxWarp>
            <a:normAutofit lnSpcReduction="10000"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① What is a timing attack (time analysis attack)?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A) A method to optimize code execution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B) A process for debugging server response delays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C) Encryption enhancement techniques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D) An attack that exploits execution time differences to infer information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ko-KR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ea typeface="ui-sans-serif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② What causes a timing vulnerability in the first Compare function seen before?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A) Performs an XOR operation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B) Uses early return for mismatches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C) Checks all indices the same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D) No bit operations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ko-KR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ea typeface="ui-sans-serif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③ How does the rewritten Compare function mitigate timing attacks?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A) Performs early termination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B) Compares only the first index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C) Ensures constant execution time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ea typeface="ui-sans-serif"/>
              </a:rPr>
              <a:t>D) Eliminates the XOR operation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5641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1750BB-86F4-4BA3-FE49-EF4A698B3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effectLst/>
                <a:latin typeface="ui-sans-serif"/>
              </a:rPr>
              <a:t>V.4</a:t>
            </a:r>
            <a:r>
              <a:rPr lang="en-US" altLang="ko-KR" b="1" dirty="0">
                <a:latin typeface="ui-sans-serif"/>
              </a:rPr>
              <a:t> </a:t>
            </a:r>
            <a:r>
              <a:rPr lang="en-US" altLang="ko-KR" b="1" i="0" dirty="0">
                <a:effectLst/>
                <a:latin typeface="ui-sans-serif"/>
              </a:rPr>
              <a:t>Intrusions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DA7288-287F-97A3-6853-00577ACA6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What are Server Intrusions?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Unauthorized access to servers by malicious users.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Goals:</a:t>
            </a:r>
          </a:p>
          <a:p>
            <a:pPr lvl="2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Steal sensitive data (user credentials, credit card information).</a:t>
            </a:r>
          </a:p>
          <a:p>
            <a:pPr lvl="2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Wipe critical databases, erasing game progress or existence.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Severity: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Intrusions pose the most severe outcomes for server security.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Require proactive and defensive measures.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293613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A360DB-52DB-EBF1-2989-4941EA4BA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Preventative Measures Against Intrusions</a:t>
            </a:r>
            <a:endParaRPr lang="ko-KR" altLang="en-US" dirty="0"/>
          </a:p>
        </p:txBody>
      </p:sp>
      <p:graphicFrame>
        <p:nvGraphicFramePr>
          <p:cNvPr id="9" name="내용 개체 틀 2">
            <a:extLst>
              <a:ext uri="{FF2B5EF4-FFF2-40B4-BE49-F238E27FC236}">
                <a16:creationId xmlns:a16="http://schemas.microsoft.com/office/drawing/2014/main" id="{7CE42A9D-77E6-41E6-B811-0D8F019E6B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303730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27460A6-1B0F-E751-B1CB-F18533BFA0E4}"/>
              </a:ext>
            </a:extLst>
          </p:cNvPr>
          <p:cNvSpPr txBox="1"/>
          <p:nvPr/>
        </p:nvSpPr>
        <p:spPr>
          <a:xfrm>
            <a:off x="838200" y="6215876"/>
            <a:ext cx="998428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i="0" dirty="0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Spear phishing: An attack that tricks individuals within an organization into taking actions that are harmful to the organization.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99371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7399D-0CCB-5609-A306-8CBB5FE3E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Securing Sensitive Data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1FFF45-0A50-13C9-4454-539C4095B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Password Security: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Never store passwords in plain text.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Use strong hashing algorithms like </a:t>
            </a:r>
            <a:r>
              <a:rPr lang="en-US" altLang="ko-KR" b="1" i="0" dirty="0" err="1">
                <a:solidFill>
                  <a:srgbClr val="0D0D0D"/>
                </a:solidFill>
                <a:effectLst/>
                <a:latin typeface="ui-sans-serif"/>
              </a:rPr>
              <a:t>bcrypt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Avoid weak algorithms like SHA-256, MD5, or DES.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Billing Information: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Encrypt credit card data following industry best practices.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Assume Vulnerability: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Plan for breaches by securing data to limit potential damage.</a:t>
            </a:r>
          </a:p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6CB4C8-155F-20BC-0E64-6E553A1D7E57}"/>
              </a:ext>
            </a:extLst>
          </p:cNvPr>
          <p:cNvSpPr txBox="1"/>
          <p:nvPr/>
        </p:nvSpPr>
        <p:spPr>
          <a:xfrm>
            <a:off x="838200" y="5946130"/>
            <a:ext cx="1003235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200" b="1" i="0" dirty="0" err="1">
                <a:solidFill>
                  <a:srgbClr val="0D0D0D"/>
                </a:solidFill>
                <a:effectLst/>
                <a:latin typeface="ui-sans-serif"/>
              </a:rPr>
              <a:t>Bcrypt</a:t>
            </a:r>
            <a:r>
              <a:rPr lang="en-US" altLang="ko-KR" sz="1200" b="1" i="0" dirty="0">
                <a:solidFill>
                  <a:srgbClr val="0D0D0D"/>
                </a:solidFill>
                <a:effectLst/>
                <a:latin typeface="ui-sans-serif"/>
              </a:rPr>
              <a:t> is a hashing algorithm for securely storing passwords. It is a one-way encryption method, designed specifically for password hashing.</a:t>
            </a:r>
            <a:endParaRPr lang="en-US" altLang="ko-KR" sz="1200" b="0" i="0" dirty="0">
              <a:solidFill>
                <a:srgbClr val="0D0D0D"/>
              </a:solidFill>
              <a:effectLst/>
              <a:latin typeface="ui-sans-serif"/>
            </a:endParaRPr>
          </a:p>
        </p:txBody>
      </p:sp>
    </p:spTree>
    <p:extLst>
      <p:ext uri="{BB962C8B-B14F-4D97-AF65-F5344CB8AC3E}">
        <p14:creationId xmlns:p14="http://schemas.microsoft.com/office/powerpoint/2010/main" val="27799127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C18C331-2146-553A-9E68-D7FFF4A2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5400" b="1" i="0" dirty="0">
                <a:solidFill>
                  <a:srgbClr val="0D0D0D"/>
                </a:solidFill>
                <a:effectLst/>
                <a:latin typeface="ui-sans-serif"/>
              </a:rPr>
              <a:t>Combatting Insider Threats</a:t>
            </a:r>
            <a:endParaRPr lang="ko-KR" altLang="en-US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A1B829-FC36-EA91-0763-33C2DBEF7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The Risk of Rogue Employees: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Disgruntled staff can misuse access to sensitive data.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Solutions: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Implement comprehensive logging and auditing systems.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Use logs as both deterrents and evidence in criminal cases.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63303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1BC86E8-2175-95B0-64EB-D72D1C0CA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5400" b="1" i="0" dirty="0">
                <a:solidFill>
                  <a:srgbClr val="0D0D0D"/>
                </a:solidFill>
                <a:effectLst/>
                <a:latin typeface="ui-sans-serif"/>
              </a:rPr>
              <a:t>Backup Strategies for Recovery</a:t>
            </a:r>
            <a:endParaRPr lang="ko-KR" altLang="en-US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2F4AD2-9B57-D2F8-B8BB-F98C3274A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Regular Backups: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Save important data to off-site and physical locations.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Purpose: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Ensure recovery in case of data wipes or calamities.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Why It Matters: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Restoring from a backup is better than permanent data loss.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18177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C16C53D-1D99-7AFB-5411-67A243F27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altLang="ko-KR" sz="5400" b="1" i="0">
                <a:effectLst/>
                <a:latin typeface="ui-sans-serif"/>
              </a:rPr>
              <a:t>Quiz Questions</a:t>
            </a:r>
            <a:endParaRPr lang="ko-KR" altLang="en-US" sz="540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C3BDC7-8477-BA33-9DC2-3B7B76065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408" y="552091"/>
            <a:ext cx="6557346" cy="5431536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① Which of the following is a spear phishing attack?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Attacks targeting server software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Compromising personal computers to access servers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Using brute force attacks to crack passwords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Overloading servers with requests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20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② What is the recommended algorithm for hashing passwords?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MD5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DES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SHA-256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</a:t>
            </a:r>
            <a:r>
              <a:rPr lang="en-US" altLang="ko-KR" sz="2000" b="0" i="0" dirty="0" err="1">
                <a:effectLst/>
                <a:latin typeface="ui-sans-serif"/>
              </a:rPr>
              <a:t>bcrypt</a:t>
            </a:r>
            <a:endParaRPr lang="en-US" altLang="ko-KR" sz="20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2000" b="0" i="0" dirty="0"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③ Why is comprehensive logging important?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A) Tracking and blocking internal misuse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B) Reducing server load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C) Encrypting sensitive data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2000" b="0" i="0" dirty="0">
                <a:effectLst/>
                <a:latin typeface="ui-sans-serif"/>
              </a:rPr>
              <a:t>D) Preventing spear phishing attacks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07577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발광 회로 기판">
            <a:extLst>
              <a:ext uri="{FF2B5EF4-FFF2-40B4-BE49-F238E27FC236}">
                <a16:creationId xmlns:a16="http://schemas.microsoft.com/office/drawing/2014/main" id="{C13A6667-9D96-F2C1-9EFB-BA8F2D6FA5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rcRect b="15730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12F3447-B55F-8498-C347-E7E36B32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Precautions</a:t>
            </a:r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EF2E9D-1DFB-152C-8E20-8BA8FEA3E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altLang="ko-KR" sz="2000" i="0" dirty="0">
                <a:solidFill>
                  <a:srgbClr val="FFFFFF"/>
                </a:solidFill>
                <a:effectLst/>
                <a:latin typeface="ui-sans-serif"/>
              </a:rPr>
              <a:t>Anti-cheat mechanisms:</a:t>
            </a:r>
          </a:p>
          <a:p>
            <a:pPr lvl="1"/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Use advanced detection systems such as </a:t>
            </a:r>
            <a:r>
              <a:rPr lang="en-US" altLang="ko-KR" sz="1600" i="0" dirty="0" err="1">
                <a:solidFill>
                  <a:srgbClr val="FFFFFF"/>
                </a:solidFill>
                <a:effectLst/>
                <a:latin typeface="ui-sans-serif"/>
              </a:rPr>
              <a:t>VAC</a:t>
            </a:r>
            <a:r>
              <a:rPr lang="en-US" altLang="ko-KR" sz="1600" baseline="30000" dirty="0" err="1">
                <a:solidFill>
                  <a:srgbClr val="FFFFFF"/>
                </a:solidFill>
                <a:latin typeface="ui-sans-serif"/>
              </a:rPr>
              <a:t>Valve</a:t>
            </a:r>
            <a:r>
              <a:rPr lang="ko-KR" altLang="en-US" sz="1600" baseline="30000" dirty="0">
                <a:solidFill>
                  <a:srgbClr val="FFFFFF"/>
                </a:solidFill>
                <a:latin typeface="ui-sans-serif"/>
              </a:rPr>
              <a:t> </a:t>
            </a:r>
            <a:r>
              <a:rPr lang="en-US" altLang="ko-KR" sz="1600" baseline="30000" dirty="0">
                <a:solidFill>
                  <a:srgbClr val="FFFFFF"/>
                </a:solidFill>
                <a:latin typeface="ui-sans-serif"/>
              </a:rPr>
              <a:t>Anti-Cheat</a:t>
            </a:r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 </a:t>
            </a:r>
            <a:r>
              <a:rPr lang="en-US" altLang="ko-KR" sz="1600" i="0" baseline="-25000" dirty="0">
                <a:solidFill>
                  <a:srgbClr val="FFFFFF"/>
                </a:solidFill>
                <a:effectLst/>
                <a:latin typeface="ui-sans-serif"/>
              </a:rPr>
              <a:t>, </a:t>
            </a:r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Warden or </a:t>
            </a:r>
            <a:r>
              <a:rPr lang="en-US" altLang="ko-KR" sz="1600" i="0" dirty="0" err="1">
                <a:solidFill>
                  <a:srgbClr val="FFFFFF"/>
                </a:solidFill>
                <a:effectLst/>
                <a:latin typeface="ui-sans-serif"/>
              </a:rPr>
              <a:t>BattleEye</a:t>
            </a:r>
            <a:endParaRPr lang="en-US" altLang="ko-KR" sz="1600" i="0" dirty="0">
              <a:solidFill>
                <a:srgbClr val="FFFFFF"/>
              </a:solidFill>
              <a:effectLst/>
              <a:latin typeface="ui-sans-serif"/>
            </a:endParaRPr>
          </a:p>
          <a:p>
            <a:pPr lvl="1"/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Real-time monitoring for abnormal game activity</a:t>
            </a:r>
          </a:p>
          <a:p>
            <a:pPr>
              <a:buFont typeface="+mj-lt"/>
              <a:buAutoNum type="arabicPeriod"/>
            </a:pPr>
            <a:r>
              <a:rPr lang="en-US" altLang="ko-KR" sz="2000" i="0" dirty="0">
                <a:solidFill>
                  <a:srgbClr val="FFFFFF"/>
                </a:solidFill>
                <a:effectLst/>
                <a:latin typeface="ui-sans-serif"/>
              </a:rPr>
              <a:t>Account security protocols:</a:t>
            </a:r>
          </a:p>
          <a:p>
            <a:pPr lvl="1"/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Enforce strong passwords and multi-factor authentication</a:t>
            </a:r>
          </a:p>
          <a:p>
            <a:pPr lvl="1"/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Educate players about phishing risks</a:t>
            </a:r>
          </a:p>
          <a:p>
            <a:pPr>
              <a:buFont typeface="+mj-lt"/>
              <a:buAutoNum type="arabicPeriod"/>
            </a:pPr>
            <a:r>
              <a:rPr lang="en-US" altLang="ko-KR" sz="2000" i="0" dirty="0">
                <a:solidFill>
                  <a:srgbClr val="FFFFFF"/>
                </a:solidFill>
                <a:effectLst/>
                <a:latin typeface="ui-sans-serif"/>
              </a:rPr>
              <a:t>Encrypted communications:</a:t>
            </a:r>
          </a:p>
          <a:p>
            <a:pPr lvl="1"/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Use SSL/TLS to protect player data</a:t>
            </a:r>
          </a:p>
          <a:p>
            <a:pPr lvl="2"/>
            <a:r>
              <a:rPr lang="en-US" altLang="ko-KR" sz="1200" i="0" dirty="0" err="1">
                <a:solidFill>
                  <a:srgbClr val="FFFFFF"/>
                </a:solidFill>
                <a:effectLst/>
                <a:latin typeface="ui-sans-serif"/>
              </a:rPr>
              <a:t>SSLSecure</a:t>
            </a:r>
            <a:r>
              <a:rPr lang="en-US" altLang="ko-KR" sz="1200" i="0" dirty="0">
                <a:solidFill>
                  <a:srgbClr val="FFFFFF"/>
                </a:solidFill>
                <a:effectLst/>
                <a:latin typeface="ui-sans-serif"/>
              </a:rPr>
              <a:t> Sockets Layer/</a:t>
            </a:r>
            <a:r>
              <a:rPr lang="en-US" altLang="ko-KR" sz="1200" i="0" dirty="0" err="1">
                <a:solidFill>
                  <a:srgbClr val="FFFFFF"/>
                </a:solidFill>
                <a:effectLst/>
                <a:latin typeface="ui-sans-serif"/>
              </a:rPr>
              <a:t>TLSTransport</a:t>
            </a:r>
            <a:r>
              <a:rPr lang="en-US" altLang="ko-KR" sz="1200" i="0" dirty="0">
                <a:solidFill>
                  <a:srgbClr val="FFFFFF"/>
                </a:solidFill>
                <a:effectLst/>
                <a:latin typeface="ui-sans-serif"/>
              </a:rPr>
              <a:t> Layer Security: Transport Layer Security protocol</a:t>
            </a:r>
          </a:p>
          <a:p>
            <a:pPr lvl="1"/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Use secure UDP/TCP protocols</a:t>
            </a:r>
          </a:p>
          <a:p>
            <a:pPr lvl="2"/>
            <a:r>
              <a:rPr lang="en-US" altLang="ko-KR" sz="1200" i="0" dirty="0">
                <a:solidFill>
                  <a:srgbClr val="FFFFFF"/>
                </a:solidFill>
                <a:effectLst/>
                <a:latin typeface="ui-sans-serif"/>
              </a:rPr>
              <a:t>Use with TLS, </a:t>
            </a:r>
            <a:r>
              <a:rPr lang="en-US" altLang="ko-KR" sz="1200" i="0" dirty="0" err="1">
                <a:solidFill>
                  <a:srgbClr val="FFFFFF"/>
                </a:solidFill>
                <a:effectLst/>
                <a:latin typeface="ui-sans-serif"/>
              </a:rPr>
              <a:t>DTLSDatagram</a:t>
            </a:r>
            <a:r>
              <a:rPr lang="en-US" altLang="ko-KR" sz="1200" i="0" dirty="0">
                <a:solidFill>
                  <a:srgbClr val="FFFFFF"/>
                </a:solidFill>
                <a:effectLst/>
                <a:latin typeface="ui-sans-serif"/>
              </a:rPr>
              <a:t> Transport Layer Security</a:t>
            </a:r>
          </a:p>
          <a:p>
            <a:pPr>
              <a:buFont typeface="+mj-lt"/>
              <a:buAutoNum type="arabicPeriod"/>
            </a:pPr>
            <a:r>
              <a:rPr lang="en-US" altLang="ko-KR" sz="2000" i="0" dirty="0">
                <a:solidFill>
                  <a:srgbClr val="FFFFFF"/>
                </a:solidFill>
                <a:effectLst/>
                <a:latin typeface="ui-sans-serif"/>
              </a:rPr>
              <a:t>Server protection:</a:t>
            </a:r>
          </a:p>
          <a:p>
            <a:pPr lvl="1"/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Implement DDoS mitigation strategies</a:t>
            </a:r>
          </a:p>
          <a:p>
            <a:pPr lvl="1"/>
            <a:r>
              <a:rPr lang="en-US" altLang="ko-KR" sz="1600" i="0" dirty="0">
                <a:solidFill>
                  <a:srgbClr val="FFFFFF"/>
                </a:solidFill>
                <a:effectLst/>
                <a:latin typeface="ui-sans-serif"/>
              </a:rPr>
              <a:t>Regularly update and patch server software</a:t>
            </a:r>
          </a:p>
          <a:p>
            <a:pPr>
              <a:buFont typeface="+mj-lt"/>
              <a:buAutoNum type="arabicPeriod"/>
            </a:pPr>
            <a:r>
              <a:rPr lang="en-US" altLang="ko-KR" sz="2000" i="0" dirty="0">
                <a:solidFill>
                  <a:srgbClr val="FFFFFF"/>
                </a:solidFill>
                <a:effectLst/>
                <a:latin typeface="ui-sans-serif"/>
              </a:rPr>
              <a:t>Player reporting systems:</a:t>
            </a:r>
          </a:p>
          <a:p>
            <a:r>
              <a:rPr lang="en-US" altLang="ko-KR" sz="2000" i="0" dirty="0">
                <a:solidFill>
                  <a:srgbClr val="FFFFFF"/>
                </a:solidFill>
                <a:effectLst/>
                <a:latin typeface="ui-sans-serif"/>
              </a:rPr>
              <a:t>Encourage community vigilance</a:t>
            </a:r>
          </a:p>
          <a:p>
            <a:r>
              <a:rPr lang="en-US" altLang="ko-KR" sz="2000" i="0" dirty="0">
                <a:solidFill>
                  <a:srgbClr val="FFFFFF"/>
                </a:solidFill>
                <a:effectLst/>
                <a:latin typeface="ui-sans-serif"/>
              </a:rPr>
              <a:t>Provide powerful tools to report suspicious activity</a:t>
            </a:r>
            <a:endParaRPr lang="ko-KR" alt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380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33C4A5C-9428-DBF5-D34E-70085726F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altLang="ko-KR" sz="4000"/>
              <a:t>Summary</a:t>
            </a:r>
            <a:endParaRPr lang="ko-KR" altLang="en-US" sz="4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90287A-ABED-2384-6FDB-46C088262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Key Takeaways: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Protect data transmission and server integrity with encryption and testing.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Validate all inputs to prevent invalid actions and reduce cheating.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Implement robust cheat detection systems to maintain fair gameplay.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Action Plan: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Stay proactive with regular updates and contingency plans.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Leverage cloud hosting, fuzz testing, and auditing to bolster security.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ui-sans-serif"/>
              </a:rPr>
              <a:t>Final Note:</a:t>
            </a:r>
            <a:endParaRPr lang="en-US" altLang="ko-KR" b="0" i="0" dirty="0">
              <a:solidFill>
                <a:srgbClr val="0D0D0D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ui-sans-serif"/>
              </a:rPr>
              <a:t>A secure multiplayer game fosters trust, fairness, and a thriving community.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065614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C9543A8-C78B-8794-142C-34340DF18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dirty="0"/>
              <a:t>Review Questions</a:t>
            </a:r>
            <a:endParaRPr lang="ko-KR" alt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BEB19E67-D6B1-DCC1-5B78-201782C6C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/>
              <a:t>1. Describe two different ways a man-in-the-middle attack might be executed. </a:t>
            </a:r>
          </a:p>
          <a:p>
            <a:pPr marL="0" indent="0">
              <a:buNone/>
            </a:pPr>
            <a:r>
              <a:rPr lang="en-US" altLang="ko-KR" sz="2000" dirty="0"/>
              <a:t>2. What is public key cryptography? How can this be useful to minimize the risk of a man-in-the-middle attack? </a:t>
            </a:r>
          </a:p>
          <a:p>
            <a:pPr marL="0" indent="0">
              <a:buNone/>
            </a:pPr>
            <a:r>
              <a:rPr lang="en-US" altLang="ko-KR" sz="2000" dirty="0"/>
              <a:t>3. Give an example of when input validation may result in a false positive, meaning that the input validation thinks the user was trying to cheat even if they were not. </a:t>
            </a:r>
          </a:p>
          <a:p>
            <a:pPr marL="0" indent="0">
              <a:buNone/>
            </a:pPr>
            <a:r>
              <a:rPr lang="en-US" altLang="ko-KR" sz="2000" dirty="0"/>
              <a:t>4. How might a game that allows players to host their own servers validate data sent from the server? </a:t>
            </a:r>
          </a:p>
          <a:p>
            <a:pPr marL="0" indent="0">
              <a:buNone/>
            </a:pPr>
            <a:r>
              <a:rPr lang="en-US" altLang="ko-KR" sz="2000" dirty="0"/>
              <a:t>5. Why is map hacking in a lockstep peer-to-peer game undetectable without usage of software cheat detection? </a:t>
            </a:r>
          </a:p>
          <a:p>
            <a:pPr marL="0" indent="0">
              <a:buNone/>
            </a:pPr>
            <a:r>
              <a:rPr lang="en-US" altLang="ko-KR" sz="2000" dirty="0"/>
              <a:t>6. Briefly describe how the Valve Anti-Cheat system works to combat players who are cheating. </a:t>
            </a:r>
          </a:p>
          <a:p>
            <a:pPr marL="0" indent="0">
              <a:buNone/>
            </a:pPr>
            <a:r>
              <a:rPr lang="en-US" altLang="ko-KR" sz="2000" dirty="0"/>
              <a:t>7. Describe two different ways to secure a server from potential intrusions.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0313867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7EA8EB0-B77F-9D2E-B8D2-40B364418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[EoF]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1861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키보드의 클로즈업">
            <a:extLst>
              <a:ext uri="{FF2B5EF4-FFF2-40B4-BE49-F238E27FC236}">
                <a16:creationId xmlns:a16="http://schemas.microsoft.com/office/drawing/2014/main" id="{3B0B25C8-BED5-76F1-D1E1-7E03EA8E5B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5000"/>
          </a:blip>
          <a:srcRect b="13127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F5D1AAA-6661-E476-3083-6B316CAB6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Quiz Questions</a:t>
            </a:r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8132A-9259-7491-A76B-2D6E75DBA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9808" y="591344"/>
            <a:ext cx="7973991" cy="5585619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① What is the most common way for a single player to cheat in an online game?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A) Wall Hack (an illegal cheat or hacking program that sees through walls or  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FFFFFF"/>
                </a:solidFill>
                <a:latin typeface="ui-sans-serif"/>
              </a:rPr>
              <a:t>     </a:t>
            </a: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obstacles in the game to check the location of an opponent)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B) Social engineering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C) DDoS attack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D) Encrypted communication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b="0" i="0" dirty="0">
              <a:solidFill>
                <a:srgbClr val="FFFFFF"/>
              </a:solidFill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② What is the purpose of multi-factor authentication in an online game?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A) Detecting cheat software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B) Preventing account hacking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C) Securing server data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D) Encrypting communication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altLang="ko-KR" sz="1800" b="0" i="0" dirty="0">
              <a:solidFill>
                <a:srgbClr val="FFFFFF"/>
              </a:solidFill>
              <a:effectLst/>
              <a:latin typeface="ui-sans-serif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③ Why is DDoS attack a problem in online games?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A) Stealing player credentials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B) Interfering with the server's ability to provide normal services 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     (reducing availability)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C) Enabling speed hacking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b="0" i="0" dirty="0">
                <a:solidFill>
                  <a:srgbClr val="FFFFFF"/>
                </a:solidFill>
                <a:effectLst/>
                <a:latin typeface="ui-sans-serif"/>
              </a:rPr>
              <a:t>D) Corrupting encryption protocols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229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761C224-47A8-7698-5974-5C78F4DDE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altLang="ko-KR" sz="5400" dirty="0"/>
              <a:t>II. Packet Sniffing</a:t>
            </a:r>
            <a:endParaRPr lang="ko-KR" altLang="en-US" sz="5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6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AC0A9-AE5D-3E71-3559-C31FE59B3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2400" dirty="0"/>
              <a:t>1.</a:t>
            </a:r>
            <a:r>
              <a:rPr lang="ko-KR" altLang="en-US" sz="2400" dirty="0"/>
              <a:t> </a:t>
            </a:r>
            <a:r>
              <a:rPr lang="en-US" altLang="ko-KR" sz="2400" dirty="0"/>
              <a:t>Man-in-the-Middle Attack</a:t>
            </a:r>
          </a:p>
          <a:p>
            <a:pPr marL="0" indent="0">
              <a:buNone/>
            </a:pPr>
            <a:r>
              <a:rPr lang="en-US" altLang="ko-KR" sz="2400" dirty="0"/>
              <a:t>2.</a:t>
            </a:r>
            <a:r>
              <a:rPr lang="ko-KR" altLang="en-US" sz="2400" dirty="0"/>
              <a:t> </a:t>
            </a:r>
            <a:r>
              <a:rPr lang="en-US" altLang="ko-KR" sz="2400" dirty="0"/>
              <a:t>Packet Sniffing on a Host Machine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54060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5F805F5-465E-630E-A55A-AFA6C08FE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altLang="ko-KR" sz="4800" b="1" i="0" dirty="0">
                <a:effectLst/>
                <a:latin typeface="ui-sans-serif"/>
              </a:rPr>
              <a:t>Packet Sniffing?</a:t>
            </a:r>
            <a:endParaRPr lang="ko-KR" altLang="en-US" sz="4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7548D9-BD73-1F24-C185-3BB620F9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2560322"/>
            <a:ext cx="9941319" cy="3581858"/>
          </a:xfrm>
        </p:spPr>
        <p:txBody>
          <a:bodyPr anchor="ctr"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3200" i="0" dirty="0">
                <a:effectLst/>
                <a:latin typeface="ui-sans-serif"/>
              </a:rPr>
              <a:t>Definition:</a:t>
            </a:r>
          </a:p>
          <a:p>
            <a:pPr lvl="1"/>
            <a:r>
              <a:rPr lang="en-US" altLang="ko-KR" i="0" dirty="0">
                <a:effectLst/>
                <a:latin typeface="ui-sans-serif"/>
              </a:rPr>
              <a:t>Packet sniffing refers to examining the data inside a network packet beyond the normal network operation.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200" i="0" dirty="0">
                <a:effectLst/>
                <a:latin typeface="ui-sans-serif"/>
              </a:rPr>
              <a:t>How packets travel:</a:t>
            </a:r>
          </a:p>
          <a:p>
            <a:pPr lvl="1"/>
            <a:r>
              <a:rPr lang="en-US" altLang="ko-KR" i="0" dirty="0">
                <a:effectLst/>
                <a:latin typeface="ui-sans-serif"/>
              </a:rPr>
              <a:t>Packets pass through several hosts (routers and intermediary devices) on their way from the source to the destination.</a:t>
            </a:r>
          </a:p>
          <a:p>
            <a:pPr lvl="1"/>
            <a:r>
              <a:rPr lang="en-US" altLang="ko-KR" i="0" dirty="0">
                <a:effectLst/>
                <a:latin typeface="ui-sans-serif"/>
              </a:rPr>
              <a:t>Header information is analyzed for routing, and the header is rewritten for NAT (Network Address Translation) </a:t>
            </a:r>
            <a:r>
              <a:rPr lang="en-US" altLang="ko-KR" i="0" dirty="0">
                <a:effectLst/>
                <a:latin typeface="ui-sans-serif"/>
                <a:sym typeface="Wingdings" panose="05000000000000000000" pitchFamily="2" charset="2"/>
              </a:rPr>
              <a:t> </a:t>
            </a:r>
            <a:r>
              <a:rPr lang="en-US" altLang="ko-KR" i="0" dirty="0">
                <a:effectLst/>
                <a:latin typeface="ui-sans-serif"/>
              </a:rPr>
              <a:t>There is no way to prevent a third party from eavesdropping on the packet.</a:t>
            </a:r>
          </a:p>
          <a:p>
            <a:pPr lvl="2"/>
            <a:r>
              <a:rPr lang="en-US" altLang="ko-KR" sz="1800" i="0" dirty="0">
                <a:effectLst/>
                <a:latin typeface="ui-sans-serif"/>
              </a:rPr>
              <a:t>NAT (Network Address Translation): A function that translates the private IP address of an internal network into a public IP address so that it can communicate with the Internet.</a:t>
            </a:r>
            <a:endParaRPr lang="ko-KR" altLang="en-US" sz="18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522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961</TotalTime>
  <Words>5147</Words>
  <Application>Microsoft Office PowerPoint</Application>
  <PresentationFormat>Widescreen</PresentationFormat>
  <Paragraphs>731</Paragraphs>
  <Slides>62</Slides>
  <Notes>13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Office 테마</vt:lpstr>
      <vt:lpstr>Game Server Security</vt:lpstr>
      <vt:lpstr>Contents</vt:lpstr>
      <vt:lpstr>I. Network Game Security Overview</vt:lpstr>
      <vt:lpstr>Network Game Security</vt:lpstr>
      <vt:lpstr>Typical unfair practices</vt:lpstr>
      <vt:lpstr>Precautions</vt:lpstr>
      <vt:lpstr>Quiz Questions</vt:lpstr>
      <vt:lpstr>II. Packet Sniffing</vt:lpstr>
      <vt:lpstr>Packet Sniffing?</vt:lpstr>
      <vt:lpstr>Use Cases for Packet Sniffing</vt:lpstr>
      <vt:lpstr>Why Packet Sniffing is a Threat?</vt:lpstr>
      <vt:lpstr>Countering packet sniffing in network games</vt:lpstr>
      <vt:lpstr>Quiz Questions</vt:lpstr>
      <vt:lpstr>II.1 man in the middle attack</vt:lpstr>
      <vt:lpstr>MITM in network games</vt:lpstr>
      <vt:lpstr>Countering MITM attacks</vt:lpstr>
      <vt:lpstr>RSA encryption</vt:lpstr>
      <vt:lpstr>Quiz Questions</vt:lpstr>
      <vt:lpstr>II.2 Sniffing packets on the host machine</vt:lpstr>
      <vt:lpstr>Mitigating Host-Based Packet Sniffing</vt:lpstr>
      <vt:lpstr>Minimizing Cheating Through Selective Data Transmission</vt:lpstr>
      <vt:lpstr>Quiz Questions</vt:lpstr>
      <vt:lpstr>III. Input Validation</vt:lpstr>
      <vt:lpstr>What is Input Validation?</vt:lpstr>
      <vt:lpstr>How input validation works?</vt:lpstr>
      <vt:lpstr>What to Do with Invalid Actions?</vt:lpstr>
      <vt:lpstr>Quiz Questions</vt:lpstr>
      <vt:lpstr>IV.  Software Cheat Detection</vt:lpstr>
      <vt:lpstr>A proactive approach to combating misconduct</vt:lpstr>
      <vt:lpstr>How cheats work</vt:lpstr>
      <vt:lpstr>Popular Cheat Detection Solutions</vt:lpstr>
      <vt:lpstr>Challenges in Software Cheat Detection</vt:lpstr>
      <vt:lpstr>Quiz Questions</vt:lpstr>
      <vt:lpstr>IV.1 Valve Anti-Cheat (VAC)</vt:lpstr>
      <vt:lpstr>How VAC Works</vt:lpstr>
      <vt:lpstr>Benefits of Valve Anti-Cheat</vt:lpstr>
      <vt:lpstr>Quiz Questions</vt:lpstr>
      <vt:lpstr>IV.2 Warden</vt:lpstr>
      <vt:lpstr>Dynamic Updates in Warden</vt:lpstr>
      <vt:lpstr>Advantages of Warden</vt:lpstr>
      <vt:lpstr>Challenges and Limitations</vt:lpstr>
      <vt:lpstr>Quiz Questions</vt:lpstr>
      <vt:lpstr>V. Securing the Server</vt:lpstr>
      <vt:lpstr>V.1 What is a Distributed Denial-of-Service (DDoS) Attack?</vt:lpstr>
      <vt:lpstr>Mitigating DDoS Attacks</vt:lpstr>
      <vt:lpstr>Quiz Questions</vt:lpstr>
      <vt:lpstr>V.2 Bad Data: A Threat to Server Security</vt:lpstr>
      <vt:lpstr>Fuzz Testing for Bad Data Defense</vt:lpstr>
      <vt:lpstr>Quiz Questions</vt:lpstr>
      <vt:lpstr>V.3 Timing Attacks</vt:lpstr>
      <vt:lpstr>How Timing Attacks Exploit Code (Example of a Vulnerable Function)</vt:lpstr>
      <vt:lpstr>Mitigating Timing Attacks (Timing-Attack-Resistant Code)</vt:lpstr>
      <vt:lpstr>Quiz Questions</vt:lpstr>
      <vt:lpstr>V.4 Intrusions</vt:lpstr>
      <vt:lpstr>Preventative Measures Against Intrusions</vt:lpstr>
      <vt:lpstr>Securing Sensitive Data</vt:lpstr>
      <vt:lpstr>Combatting Insider Threats</vt:lpstr>
      <vt:lpstr>Backup Strategies for Recovery</vt:lpstr>
      <vt:lpstr>Quiz Questions</vt:lpstr>
      <vt:lpstr>Summary</vt:lpstr>
      <vt:lpstr>Review Questions</vt:lpstr>
      <vt:lpstr>[EoF]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JohHyunChul</dc:creator>
  <cp:lastModifiedBy>JohHyunChul</cp:lastModifiedBy>
  <cp:revision>93</cp:revision>
  <dcterms:created xsi:type="dcterms:W3CDTF">2024-11-30T16:15:19Z</dcterms:created>
  <dcterms:modified xsi:type="dcterms:W3CDTF">2024-12-03T01:17:56Z</dcterms:modified>
</cp:coreProperties>
</file>

<file path=docProps/thumbnail.jpeg>
</file>